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sq-A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A075D8-E345-B4A8-AFD9-08D7ECF6D308}" v="422" dt="2025-05-21T16:56:51.785"/>
    <p1510:client id="{F594DA43-6012-DDB5-70E0-CD35CF7DF860}" v="530" dt="2025-05-22T16:23:47.7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2" d="100"/>
          <a:sy n="62" d="100"/>
        </p:scale>
        <p:origin x="66"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yd Başlığı">
    <p:spTree>
      <p:nvGrpSpPr>
        <p:cNvPr id="1" name=""/>
        <p:cNvGrpSpPr/>
        <p:nvPr/>
      </p:nvGrpSpPr>
      <p:grpSpPr>
        <a:xfrm>
          <a:off x="0" y="0"/>
          <a:ext cx="0" cy="0"/>
          <a:chOff x="0" y="0"/>
          <a:chExt cx="0" cy="0"/>
        </a:xfrm>
      </p:grpSpPr>
      <p:sp>
        <p:nvSpPr>
          <p:cNvPr id="2" name="Başlıq 1"/>
          <p:cNvSpPr>
            <a:spLocks noGrp="1"/>
          </p:cNvSpPr>
          <p:nvPr>
            <p:ph type="ctrTitle"/>
          </p:nvPr>
        </p:nvSpPr>
        <p:spPr>
          <a:xfrm>
            <a:off x="1524000" y="1122363"/>
            <a:ext cx="9144000" cy="2387600"/>
          </a:xfrm>
        </p:spPr>
        <p:txBody>
          <a:bodyPr anchor="b"/>
          <a:lstStyle>
            <a:lvl1pPr algn="ctr">
              <a:defRPr sz="6000"/>
            </a:lvl1pPr>
          </a:lstStyle>
          <a:p>
            <a:r>
              <a:rPr lang="az-Latn-AZ"/>
              <a:t>Başlıq nümunəsini redaktəsi üçün klikləyin.</a:t>
            </a:r>
            <a:endParaRPr lang="sq-AL"/>
          </a:p>
        </p:txBody>
      </p:sp>
      <p:sp>
        <p:nvSpPr>
          <p:cNvPr id="3" name="Altbaşlıq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az-Latn-AZ"/>
              <a:t>Şablon alt başlıq üslubu redaktə etmək üçün klikləyin</a:t>
            </a:r>
            <a:endParaRPr lang="sq-AL"/>
          </a:p>
        </p:txBody>
      </p:sp>
      <p:sp>
        <p:nvSpPr>
          <p:cNvPr id="4" name="Vaxt Doldurucusu 3"/>
          <p:cNvSpPr>
            <a:spLocks noGrp="1"/>
          </p:cNvSpPr>
          <p:nvPr>
            <p:ph type="dt" sz="half" idx="10"/>
          </p:nvPr>
        </p:nvSpPr>
        <p:spPr/>
        <p:txBody>
          <a:body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11"/>
          </p:nvPr>
        </p:nvSpPr>
        <p:spPr/>
        <p:txBody>
          <a:bodyPr/>
          <a:lstStyle/>
          <a:p>
            <a:endParaRPr lang="sq-AL"/>
          </a:p>
        </p:txBody>
      </p:sp>
      <p:sp>
        <p:nvSpPr>
          <p:cNvPr id="6" name="Slayd Nömrə Doldurucusu 5"/>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681005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q və Şaquli Mətn">
    <p:spTree>
      <p:nvGrpSpPr>
        <p:cNvPr id="1" name=""/>
        <p:cNvGrpSpPr/>
        <p:nvPr/>
      </p:nvGrpSpPr>
      <p:grpSpPr>
        <a:xfrm>
          <a:off x="0" y="0"/>
          <a:ext cx="0" cy="0"/>
          <a:chOff x="0" y="0"/>
          <a:chExt cx="0" cy="0"/>
        </a:xfrm>
      </p:grpSpPr>
      <p:sp>
        <p:nvSpPr>
          <p:cNvPr id="2" name="Başlıq 1"/>
          <p:cNvSpPr>
            <a:spLocks noGrp="1"/>
          </p:cNvSpPr>
          <p:nvPr>
            <p:ph type="title"/>
          </p:nvPr>
        </p:nvSpPr>
        <p:spPr/>
        <p:txBody>
          <a:bodyPr/>
          <a:lstStyle/>
          <a:p>
            <a:r>
              <a:rPr lang="az-Latn-AZ"/>
              <a:t>Başlıq nümunəsini redaktəsi üçün klikləyin.</a:t>
            </a:r>
            <a:endParaRPr lang="sq-AL"/>
          </a:p>
        </p:txBody>
      </p:sp>
      <p:sp>
        <p:nvSpPr>
          <p:cNvPr id="3" name="Şaquli Mətn Doldurucusu 2"/>
          <p:cNvSpPr>
            <a:spLocks noGrp="1"/>
          </p:cNvSpPr>
          <p:nvPr>
            <p:ph type="body" orient="vert" idx="1"/>
          </p:nvPr>
        </p:nvSpPr>
        <p:spPr/>
        <p:txBody>
          <a:bodyPr vert="eaVert"/>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Vaxt Doldurucusu 3"/>
          <p:cNvSpPr>
            <a:spLocks noGrp="1"/>
          </p:cNvSpPr>
          <p:nvPr>
            <p:ph type="dt" sz="half" idx="10"/>
          </p:nvPr>
        </p:nvSpPr>
        <p:spPr/>
        <p:txBody>
          <a:body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11"/>
          </p:nvPr>
        </p:nvSpPr>
        <p:spPr/>
        <p:txBody>
          <a:bodyPr/>
          <a:lstStyle/>
          <a:p>
            <a:endParaRPr lang="sq-AL"/>
          </a:p>
        </p:txBody>
      </p:sp>
      <p:sp>
        <p:nvSpPr>
          <p:cNvPr id="6" name="Slayd Nömrə Doldurucusu 5"/>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1321174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Şaquli Başlıq və Mətn">
    <p:spTree>
      <p:nvGrpSpPr>
        <p:cNvPr id="1" name=""/>
        <p:cNvGrpSpPr/>
        <p:nvPr/>
      </p:nvGrpSpPr>
      <p:grpSpPr>
        <a:xfrm>
          <a:off x="0" y="0"/>
          <a:ext cx="0" cy="0"/>
          <a:chOff x="0" y="0"/>
          <a:chExt cx="0" cy="0"/>
        </a:xfrm>
      </p:grpSpPr>
      <p:sp>
        <p:nvSpPr>
          <p:cNvPr id="2" name="Şaquli Başlıq 1"/>
          <p:cNvSpPr>
            <a:spLocks noGrp="1"/>
          </p:cNvSpPr>
          <p:nvPr>
            <p:ph type="title" orient="vert"/>
          </p:nvPr>
        </p:nvSpPr>
        <p:spPr>
          <a:xfrm>
            <a:off x="8724900" y="365125"/>
            <a:ext cx="2628900" cy="5811838"/>
          </a:xfrm>
        </p:spPr>
        <p:txBody>
          <a:bodyPr vert="eaVert"/>
          <a:lstStyle/>
          <a:p>
            <a:r>
              <a:rPr lang="az-Latn-AZ"/>
              <a:t>Başlıq nümunəsini redaktəsi üçün klikləyin.</a:t>
            </a:r>
            <a:endParaRPr lang="sq-AL"/>
          </a:p>
        </p:txBody>
      </p:sp>
      <p:sp>
        <p:nvSpPr>
          <p:cNvPr id="3" name="Şaquli Mətn Doldurucusu 2"/>
          <p:cNvSpPr>
            <a:spLocks noGrp="1"/>
          </p:cNvSpPr>
          <p:nvPr>
            <p:ph type="body" orient="vert" idx="1"/>
          </p:nvPr>
        </p:nvSpPr>
        <p:spPr>
          <a:xfrm>
            <a:off x="838200" y="365125"/>
            <a:ext cx="7734300" cy="5811838"/>
          </a:xfrm>
        </p:spPr>
        <p:txBody>
          <a:bodyPr vert="eaVert"/>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Vaxt Doldurucusu 3"/>
          <p:cNvSpPr>
            <a:spLocks noGrp="1"/>
          </p:cNvSpPr>
          <p:nvPr>
            <p:ph type="dt" sz="half" idx="10"/>
          </p:nvPr>
        </p:nvSpPr>
        <p:spPr/>
        <p:txBody>
          <a:body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11"/>
          </p:nvPr>
        </p:nvSpPr>
        <p:spPr/>
        <p:txBody>
          <a:bodyPr/>
          <a:lstStyle/>
          <a:p>
            <a:endParaRPr lang="sq-AL"/>
          </a:p>
        </p:txBody>
      </p:sp>
      <p:sp>
        <p:nvSpPr>
          <p:cNvPr id="6" name="Slayd Nömrə Doldurucusu 5"/>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1244203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q və Kontent">
    <p:spTree>
      <p:nvGrpSpPr>
        <p:cNvPr id="1" name=""/>
        <p:cNvGrpSpPr/>
        <p:nvPr/>
      </p:nvGrpSpPr>
      <p:grpSpPr>
        <a:xfrm>
          <a:off x="0" y="0"/>
          <a:ext cx="0" cy="0"/>
          <a:chOff x="0" y="0"/>
          <a:chExt cx="0" cy="0"/>
        </a:xfrm>
      </p:grpSpPr>
      <p:sp>
        <p:nvSpPr>
          <p:cNvPr id="2" name="Başlıq 1"/>
          <p:cNvSpPr>
            <a:spLocks noGrp="1"/>
          </p:cNvSpPr>
          <p:nvPr>
            <p:ph type="title"/>
          </p:nvPr>
        </p:nvSpPr>
        <p:spPr/>
        <p:txBody>
          <a:bodyPr/>
          <a:lstStyle/>
          <a:p>
            <a:r>
              <a:rPr lang="az-Latn-AZ"/>
              <a:t>Başlıq nümunəsini redaktəsi üçün klikləyin.</a:t>
            </a:r>
            <a:endParaRPr lang="sq-AL"/>
          </a:p>
        </p:txBody>
      </p:sp>
      <p:sp>
        <p:nvSpPr>
          <p:cNvPr id="3" name="Kontent Doldurucusu 2"/>
          <p:cNvSpPr>
            <a:spLocks noGrp="1"/>
          </p:cNvSpPr>
          <p:nvPr>
            <p:ph idx="1"/>
          </p:nvPr>
        </p:nvSpPr>
        <p:spPr/>
        <p:txBody>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Vaxt Doldurucusu 3"/>
          <p:cNvSpPr>
            <a:spLocks noGrp="1"/>
          </p:cNvSpPr>
          <p:nvPr>
            <p:ph type="dt" sz="half" idx="10"/>
          </p:nvPr>
        </p:nvSpPr>
        <p:spPr/>
        <p:txBody>
          <a:body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11"/>
          </p:nvPr>
        </p:nvSpPr>
        <p:spPr/>
        <p:txBody>
          <a:bodyPr/>
          <a:lstStyle/>
          <a:p>
            <a:endParaRPr lang="sq-AL"/>
          </a:p>
        </p:txBody>
      </p:sp>
      <p:sp>
        <p:nvSpPr>
          <p:cNvPr id="6" name="Slayd Nömrə Doldurucusu 5"/>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3510174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Yuxarı Sərlövhə Bölməsi">
    <p:spTree>
      <p:nvGrpSpPr>
        <p:cNvPr id="1" name=""/>
        <p:cNvGrpSpPr/>
        <p:nvPr/>
      </p:nvGrpSpPr>
      <p:grpSpPr>
        <a:xfrm>
          <a:off x="0" y="0"/>
          <a:ext cx="0" cy="0"/>
          <a:chOff x="0" y="0"/>
          <a:chExt cx="0" cy="0"/>
        </a:xfrm>
      </p:grpSpPr>
      <p:sp>
        <p:nvSpPr>
          <p:cNvPr id="2" name="Başlıq 1"/>
          <p:cNvSpPr>
            <a:spLocks noGrp="1"/>
          </p:cNvSpPr>
          <p:nvPr>
            <p:ph type="title"/>
          </p:nvPr>
        </p:nvSpPr>
        <p:spPr>
          <a:xfrm>
            <a:off x="831850" y="1709738"/>
            <a:ext cx="10515600" cy="2852737"/>
          </a:xfrm>
        </p:spPr>
        <p:txBody>
          <a:bodyPr anchor="b"/>
          <a:lstStyle>
            <a:lvl1pPr>
              <a:defRPr sz="6000"/>
            </a:lvl1pPr>
          </a:lstStyle>
          <a:p>
            <a:r>
              <a:rPr lang="az-Latn-AZ"/>
              <a:t>Başlıq nümunəsini redaktəsi üçün klikləyin.</a:t>
            </a:r>
            <a:endParaRPr lang="sq-AL"/>
          </a:p>
        </p:txBody>
      </p:sp>
      <p:sp>
        <p:nvSpPr>
          <p:cNvPr id="3" name="Mətn Doldurucusu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az-Latn-AZ"/>
              <a:t>Şablon mətn üslubları</a:t>
            </a:r>
          </a:p>
        </p:txBody>
      </p:sp>
      <p:sp>
        <p:nvSpPr>
          <p:cNvPr id="4" name="Vaxt Doldurucusu 3"/>
          <p:cNvSpPr>
            <a:spLocks noGrp="1"/>
          </p:cNvSpPr>
          <p:nvPr>
            <p:ph type="dt" sz="half" idx="10"/>
          </p:nvPr>
        </p:nvSpPr>
        <p:spPr/>
        <p:txBody>
          <a:body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11"/>
          </p:nvPr>
        </p:nvSpPr>
        <p:spPr/>
        <p:txBody>
          <a:bodyPr/>
          <a:lstStyle/>
          <a:p>
            <a:endParaRPr lang="sq-AL"/>
          </a:p>
        </p:txBody>
      </p:sp>
      <p:sp>
        <p:nvSpPr>
          <p:cNvPr id="6" name="Slayd Nömrə Doldurucusu 5"/>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4049602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Kontent">
    <p:spTree>
      <p:nvGrpSpPr>
        <p:cNvPr id="1" name=""/>
        <p:cNvGrpSpPr/>
        <p:nvPr/>
      </p:nvGrpSpPr>
      <p:grpSpPr>
        <a:xfrm>
          <a:off x="0" y="0"/>
          <a:ext cx="0" cy="0"/>
          <a:chOff x="0" y="0"/>
          <a:chExt cx="0" cy="0"/>
        </a:xfrm>
      </p:grpSpPr>
      <p:sp>
        <p:nvSpPr>
          <p:cNvPr id="2" name="Başlıq 1"/>
          <p:cNvSpPr>
            <a:spLocks noGrp="1"/>
          </p:cNvSpPr>
          <p:nvPr>
            <p:ph type="title"/>
          </p:nvPr>
        </p:nvSpPr>
        <p:spPr/>
        <p:txBody>
          <a:bodyPr/>
          <a:lstStyle/>
          <a:p>
            <a:r>
              <a:rPr lang="az-Latn-AZ"/>
              <a:t>Başlıq nümunəsini redaktəsi üçün klikləyin.</a:t>
            </a:r>
            <a:endParaRPr lang="sq-AL"/>
          </a:p>
        </p:txBody>
      </p:sp>
      <p:sp>
        <p:nvSpPr>
          <p:cNvPr id="3" name="Kontent Doldurucusu 2"/>
          <p:cNvSpPr>
            <a:spLocks noGrp="1"/>
          </p:cNvSpPr>
          <p:nvPr>
            <p:ph sz="half" idx="1"/>
          </p:nvPr>
        </p:nvSpPr>
        <p:spPr>
          <a:xfrm>
            <a:off x="838200" y="1825625"/>
            <a:ext cx="5181600" cy="4351338"/>
          </a:xfrm>
        </p:spPr>
        <p:txBody>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Kontent Doldurucusu 3"/>
          <p:cNvSpPr>
            <a:spLocks noGrp="1"/>
          </p:cNvSpPr>
          <p:nvPr>
            <p:ph sz="half" idx="2"/>
          </p:nvPr>
        </p:nvSpPr>
        <p:spPr>
          <a:xfrm>
            <a:off x="6172200" y="1825625"/>
            <a:ext cx="5181600" cy="4351338"/>
          </a:xfrm>
        </p:spPr>
        <p:txBody>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5" name="Vaxt Doldurucusu 4"/>
          <p:cNvSpPr>
            <a:spLocks noGrp="1"/>
          </p:cNvSpPr>
          <p:nvPr>
            <p:ph type="dt" sz="half" idx="10"/>
          </p:nvPr>
        </p:nvSpPr>
        <p:spPr/>
        <p:txBody>
          <a:bodyPr/>
          <a:lstStyle/>
          <a:p>
            <a:fld id="{05D2EE9B-8E19-46E3-82A8-5B6090666A80}" type="datetimeFigureOut">
              <a:rPr lang="sq-AL" smtClean="0"/>
              <a:t>22.5.2025</a:t>
            </a:fld>
            <a:endParaRPr lang="sq-AL"/>
          </a:p>
        </p:txBody>
      </p:sp>
      <p:sp>
        <p:nvSpPr>
          <p:cNvPr id="6" name="Aşağı Sərlövhə Doldurucusu 5"/>
          <p:cNvSpPr>
            <a:spLocks noGrp="1"/>
          </p:cNvSpPr>
          <p:nvPr>
            <p:ph type="ftr" sz="quarter" idx="11"/>
          </p:nvPr>
        </p:nvSpPr>
        <p:spPr/>
        <p:txBody>
          <a:bodyPr/>
          <a:lstStyle/>
          <a:p>
            <a:endParaRPr lang="sq-AL"/>
          </a:p>
        </p:txBody>
      </p:sp>
      <p:sp>
        <p:nvSpPr>
          <p:cNvPr id="7" name="Slayd Nömrə Doldurucusu 6"/>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2803166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Müqayisə">
    <p:spTree>
      <p:nvGrpSpPr>
        <p:cNvPr id="1" name=""/>
        <p:cNvGrpSpPr/>
        <p:nvPr/>
      </p:nvGrpSpPr>
      <p:grpSpPr>
        <a:xfrm>
          <a:off x="0" y="0"/>
          <a:ext cx="0" cy="0"/>
          <a:chOff x="0" y="0"/>
          <a:chExt cx="0" cy="0"/>
        </a:xfrm>
      </p:grpSpPr>
      <p:sp>
        <p:nvSpPr>
          <p:cNvPr id="2" name="Başlıq 1"/>
          <p:cNvSpPr>
            <a:spLocks noGrp="1"/>
          </p:cNvSpPr>
          <p:nvPr>
            <p:ph type="title"/>
          </p:nvPr>
        </p:nvSpPr>
        <p:spPr>
          <a:xfrm>
            <a:off x="839788" y="365125"/>
            <a:ext cx="10515600" cy="1325563"/>
          </a:xfrm>
        </p:spPr>
        <p:txBody>
          <a:bodyPr/>
          <a:lstStyle/>
          <a:p>
            <a:r>
              <a:rPr lang="az-Latn-AZ"/>
              <a:t>Başlıq nümunəsini redaktəsi üçün klikləyin.</a:t>
            </a:r>
            <a:endParaRPr lang="sq-AL"/>
          </a:p>
        </p:txBody>
      </p:sp>
      <p:sp>
        <p:nvSpPr>
          <p:cNvPr id="3" name="Mətn Doldur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z-Latn-AZ"/>
              <a:t>Şablon mətn üslubları</a:t>
            </a:r>
          </a:p>
        </p:txBody>
      </p:sp>
      <p:sp>
        <p:nvSpPr>
          <p:cNvPr id="4" name="Kontent Doldurucusu 3"/>
          <p:cNvSpPr>
            <a:spLocks noGrp="1"/>
          </p:cNvSpPr>
          <p:nvPr>
            <p:ph sz="half" idx="2"/>
          </p:nvPr>
        </p:nvSpPr>
        <p:spPr>
          <a:xfrm>
            <a:off x="839788" y="2505075"/>
            <a:ext cx="5157787" cy="3684588"/>
          </a:xfrm>
        </p:spPr>
        <p:txBody>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5" name="Mətn Doldur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z-Latn-AZ"/>
              <a:t>Şablon mətn üslubları</a:t>
            </a:r>
          </a:p>
        </p:txBody>
      </p:sp>
      <p:sp>
        <p:nvSpPr>
          <p:cNvPr id="6" name="Kontent Doldurucusu 5"/>
          <p:cNvSpPr>
            <a:spLocks noGrp="1"/>
          </p:cNvSpPr>
          <p:nvPr>
            <p:ph sz="quarter" idx="4"/>
          </p:nvPr>
        </p:nvSpPr>
        <p:spPr>
          <a:xfrm>
            <a:off x="6172200" y="2505075"/>
            <a:ext cx="5183188" cy="3684588"/>
          </a:xfrm>
        </p:spPr>
        <p:txBody>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7" name="Vaxt Doldurucusu 6"/>
          <p:cNvSpPr>
            <a:spLocks noGrp="1"/>
          </p:cNvSpPr>
          <p:nvPr>
            <p:ph type="dt" sz="half" idx="10"/>
          </p:nvPr>
        </p:nvSpPr>
        <p:spPr/>
        <p:txBody>
          <a:bodyPr/>
          <a:lstStyle/>
          <a:p>
            <a:fld id="{05D2EE9B-8E19-46E3-82A8-5B6090666A80}" type="datetimeFigureOut">
              <a:rPr lang="sq-AL" smtClean="0"/>
              <a:t>22.5.2025</a:t>
            </a:fld>
            <a:endParaRPr lang="sq-AL"/>
          </a:p>
        </p:txBody>
      </p:sp>
      <p:sp>
        <p:nvSpPr>
          <p:cNvPr id="8" name="Aşağı Sərlövhə Doldurucusu 7"/>
          <p:cNvSpPr>
            <a:spLocks noGrp="1"/>
          </p:cNvSpPr>
          <p:nvPr>
            <p:ph type="ftr" sz="quarter" idx="11"/>
          </p:nvPr>
        </p:nvSpPr>
        <p:spPr/>
        <p:txBody>
          <a:bodyPr/>
          <a:lstStyle/>
          <a:p>
            <a:endParaRPr lang="sq-AL"/>
          </a:p>
        </p:txBody>
      </p:sp>
      <p:sp>
        <p:nvSpPr>
          <p:cNvPr id="9" name="Slayd Nömrə Doldurucusu 8"/>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158519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 Başlıq">
    <p:spTree>
      <p:nvGrpSpPr>
        <p:cNvPr id="1" name=""/>
        <p:cNvGrpSpPr/>
        <p:nvPr/>
      </p:nvGrpSpPr>
      <p:grpSpPr>
        <a:xfrm>
          <a:off x="0" y="0"/>
          <a:ext cx="0" cy="0"/>
          <a:chOff x="0" y="0"/>
          <a:chExt cx="0" cy="0"/>
        </a:xfrm>
      </p:grpSpPr>
      <p:sp>
        <p:nvSpPr>
          <p:cNvPr id="2" name="Başlıq 1"/>
          <p:cNvSpPr>
            <a:spLocks noGrp="1"/>
          </p:cNvSpPr>
          <p:nvPr>
            <p:ph type="title"/>
          </p:nvPr>
        </p:nvSpPr>
        <p:spPr/>
        <p:txBody>
          <a:bodyPr/>
          <a:lstStyle/>
          <a:p>
            <a:r>
              <a:rPr lang="az-Latn-AZ"/>
              <a:t>Başlıq nümunəsini redaktəsi üçün klikləyin.</a:t>
            </a:r>
            <a:endParaRPr lang="sq-AL"/>
          </a:p>
        </p:txBody>
      </p:sp>
      <p:sp>
        <p:nvSpPr>
          <p:cNvPr id="3" name="Vaxt Doldurucusu 2"/>
          <p:cNvSpPr>
            <a:spLocks noGrp="1"/>
          </p:cNvSpPr>
          <p:nvPr>
            <p:ph type="dt" sz="half" idx="10"/>
          </p:nvPr>
        </p:nvSpPr>
        <p:spPr/>
        <p:txBody>
          <a:bodyPr/>
          <a:lstStyle/>
          <a:p>
            <a:fld id="{05D2EE9B-8E19-46E3-82A8-5B6090666A80}" type="datetimeFigureOut">
              <a:rPr lang="sq-AL" smtClean="0"/>
              <a:t>22.5.2025</a:t>
            </a:fld>
            <a:endParaRPr lang="sq-AL"/>
          </a:p>
        </p:txBody>
      </p:sp>
      <p:sp>
        <p:nvSpPr>
          <p:cNvPr id="4" name="Aşağı Sərlövhə Doldurucusu 3"/>
          <p:cNvSpPr>
            <a:spLocks noGrp="1"/>
          </p:cNvSpPr>
          <p:nvPr>
            <p:ph type="ftr" sz="quarter" idx="11"/>
          </p:nvPr>
        </p:nvSpPr>
        <p:spPr/>
        <p:txBody>
          <a:bodyPr/>
          <a:lstStyle/>
          <a:p>
            <a:endParaRPr lang="sq-AL"/>
          </a:p>
        </p:txBody>
      </p:sp>
      <p:sp>
        <p:nvSpPr>
          <p:cNvPr id="5" name="Slayd Nömrə Doldurucusu 4"/>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3906642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axt Doldurucusu 1"/>
          <p:cNvSpPr>
            <a:spLocks noGrp="1"/>
          </p:cNvSpPr>
          <p:nvPr>
            <p:ph type="dt" sz="half" idx="10"/>
          </p:nvPr>
        </p:nvSpPr>
        <p:spPr/>
        <p:txBody>
          <a:bodyPr/>
          <a:lstStyle/>
          <a:p>
            <a:fld id="{05D2EE9B-8E19-46E3-82A8-5B6090666A80}" type="datetimeFigureOut">
              <a:rPr lang="sq-AL" smtClean="0"/>
              <a:t>22.5.2025</a:t>
            </a:fld>
            <a:endParaRPr lang="sq-AL"/>
          </a:p>
        </p:txBody>
      </p:sp>
      <p:sp>
        <p:nvSpPr>
          <p:cNvPr id="3" name="Aşağı Sərlövhə Doldurucusu 2"/>
          <p:cNvSpPr>
            <a:spLocks noGrp="1"/>
          </p:cNvSpPr>
          <p:nvPr>
            <p:ph type="ftr" sz="quarter" idx="11"/>
          </p:nvPr>
        </p:nvSpPr>
        <p:spPr/>
        <p:txBody>
          <a:bodyPr/>
          <a:lstStyle/>
          <a:p>
            <a:endParaRPr lang="sq-AL"/>
          </a:p>
        </p:txBody>
      </p:sp>
      <p:sp>
        <p:nvSpPr>
          <p:cNvPr id="4" name="Slayd Nömrə Doldurucusu 3"/>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3248462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Kontent Başlıq ilə">
    <p:spTree>
      <p:nvGrpSpPr>
        <p:cNvPr id="1" name=""/>
        <p:cNvGrpSpPr/>
        <p:nvPr/>
      </p:nvGrpSpPr>
      <p:grpSpPr>
        <a:xfrm>
          <a:off x="0" y="0"/>
          <a:ext cx="0" cy="0"/>
          <a:chOff x="0" y="0"/>
          <a:chExt cx="0" cy="0"/>
        </a:xfrm>
      </p:grpSpPr>
      <p:sp>
        <p:nvSpPr>
          <p:cNvPr id="2" name="Başlıq 1"/>
          <p:cNvSpPr>
            <a:spLocks noGrp="1"/>
          </p:cNvSpPr>
          <p:nvPr>
            <p:ph type="title"/>
          </p:nvPr>
        </p:nvSpPr>
        <p:spPr>
          <a:xfrm>
            <a:off x="839788" y="457200"/>
            <a:ext cx="3932237" cy="1600200"/>
          </a:xfrm>
        </p:spPr>
        <p:txBody>
          <a:bodyPr anchor="b"/>
          <a:lstStyle>
            <a:lvl1pPr>
              <a:defRPr sz="3200"/>
            </a:lvl1pPr>
          </a:lstStyle>
          <a:p>
            <a:r>
              <a:rPr lang="az-Latn-AZ"/>
              <a:t>Başlıq nümunəsini redaktəsi üçün klikləyin.</a:t>
            </a:r>
            <a:endParaRPr lang="sq-AL"/>
          </a:p>
        </p:txBody>
      </p:sp>
      <p:sp>
        <p:nvSpPr>
          <p:cNvPr id="3" name="Kontent Doldur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Mətn Doldur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az-Latn-AZ"/>
              <a:t>Şablon mətn üslubları</a:t>
            </a:r>
          </a:p>
        </p:txBody>
      </p:sp>
      <p:sp>
        <p:nvSpPr>
          <p:cNvPr id="5" name="Vaxt Doldurucusu 4"/>
          <p:cNvSpPr>
            <a:spLocks noGrp="1"/>
          </p:cNvSpPr>
          <p:nvPr>
            <p:ph type="dt" sz="half" idx="10"/>
          </p:nvPr>
        </p:nvSpPr>
        <p:spPr/>
        <p:txBody>
          <a:bodyPr/>
          <a:lstStyle/>
          <a:p>
            <a:fld id="{05D2EE9B-8E19-46E3-82A8-5B6090666A80}" type="datetimeFigureOut">
              <a:rPr lang="sq-AL" smtClean="0"/>
              <a:t>22.5.2025</a:t>
            </a:fld>
            <a:endParaRPr lang="sq-AL"/>
          </a:p>
        </p:txBody>
      </p:sp>
      <p:sp>
        <p:nvSpPr>
          <p:cNvPr id="6" name="Aşağı Sərlövhə Doldurucusu 5"/>
          <p:cNvSpPr>
            <a:spLocks noGrp="1"/>
          </p:cNvSpPr>
          <p:nvPr>
            <p:ph type="ftr" sz="quarter" idx="11"/>
          </p:nvPr>
        </p:nvSpPr>
        <p:spPr/>
        <p:txBody>
          <a:bodyPr/>
          <a:lstStyle/>
          <a:p>
            <a:endParaRPr lang="sq-AL"/>
          </a:p>
        </p:txBody>
      </p:sp>
      <p:sp>
        <p:nvSpPr>
          <p:cNvPr id="7" name="Slayd Nömrə Doldurucusu 6"/>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2622070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q Şəkil ilə">
    <p:spTree>
      <p:nvGrpSpPr>
        <p:cNvPr id="1" name=""/>
        <p:cNvGrpSpPr/>
        <p:nvPr/>
      </p:nvGrpSpPr>
      <p:grpSpPr>
        <a:xfrm>
          <a:off x="0" y="0"/>
          <a:ext cx="0" cy="0"/>
          <a:chOff x="0" y="0"/>
          <a:chExt cx="0" cy="0"/>
        </a:xfrm>
      </p:grpSpPr>
      <p:sp>
        <p:nvSpPr>
          <p:cNvPr id="2" name="Başlıq 1"/>
          <p:cNvSpPr>
            <a:spLocks noGrp="1"/>
          </p:cNvSpPr>
          <p:nvPr>
            <p:ph type="title"/>
          </p:nvPr>
        </p:nvSpPr>
        <p:spPr>
          <a:xfrm>
            <a:off x="839788" y="457200"/>
            <a:ext cx="3932237" cy="1600200"/>
          </a:xfrm>
        </p:spPr>
        <p:txBody>
          <a:bodyPr anchor="b"/>
          <a:lstStyle>
            <a:lvl1pPr>
              <a:defRPr sz="3200"/>
            </a:lvl1pPr>
          </a:lstStyle>
          <a:p>
            <a:r>
              <a:rPr lang="az-Latn-AZ"/>
              <a:t>Başlıq nümunəsini redaktəsi üçün klikləyin.</a:t>
            </a:r>
            <a:endParaRPr lang="sq-AL"/>
          </a:p>
        </p:txBody>
      </p:sp>
      <p:sp>
        <p:nvSpPr>
          <p:cNvPr id="3" name="Şəkil Doldur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q-AL"/>
          </a:p>
        </p:txBody>
      </p:sp>
      <p:sp>
        <p:nvSpPr>
          <p:cNvPr id="4" name="Mətn Doldur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az-Latn-AZ"/>
              <a:t>Şablon mətn üslubları</a:t>
            </a:r>
          </a:p>
        </p:txBody>
      </p:sp>
      <p:sp>
        <p:nvSpPr>
          <p:cNvPr id="5" name="Vaxt Doldurucusu 4"/>
          <p:cNvSpPr>
            <a:spLocks noGrp="1"/>
          </p:cNvSpPr>
          <p:nvPr>
            <p:ph type="dt" sz="half" idx="10"/>
          </p:nvPr>
        </p:nvSpPr>
        <p:spPr/>
        <p:txBody>
          <a:bodyPr/>
          <a:lstStyle/>
          <a:p>
            <a:fld id="{05D2EE9B-8E19-46E3-82A8-5B6090666A80}" type="datetimeFigureOut">
              <a:rPr lang="sq-AL" smtClean="0"/>
              <a:t>22.5.2025</a:t>
            </a:fld>
            <a:endParaRPr lang="sq-AL"/>
          </a:p>
        </p:txBody>
      </p:sp>
      <p:sp>
        <p:nvSpPr>
          <p:cNvPr id="6" name="Aşağı Sərlövhə Doldurucusu 5"/>
          <p:cNvSpPr>
            <a:spLocks noGrp="1"/>
          </p:cNvSpPr>
          <p:nvPr>
            <p:ph type="ftr" sz="quarter" idx="11"/>
          </p:nvPr>
        </p:nvSpPr>
        <p:spPr/>
        <p:txBody>
          <a:bodyPr/>
          <a:lstStyle/>
          <a:p>
            <a:endParaRPr lang="sq-AL"/>
          </a:p>
        </p:txBody>
      </p:sp>
      <p:sp>
        <p:nvSpPr>
          <p:cNvPr id="7" name="Slayd Nömrə Doldurucusu 6"/>
          <p:cNvSpPr>
            <a:spLocks noGrp="1"/>
          </p:cNvSpPr>
          <p:nvPr>
            <p:ph type="sldNum" sz="quarter" idx="12"/>
          </p:nvPr>
        </p:nvSpPr>
        <p:spPr/>
        <p:txBody>
          <a:bodyPr/>
          <a:lstStyle/>
          <a:p>
            <a:fld id="{6519B2C7-AE39-4E79-AF6B-D0E3B6A850D5}" type="slidenum">
              <a:rPr lang="sq-AL" smtClean="0"/>
              <a:t>‹#›</a:t>
            </a:fld>
            <a:endParaRPr lang="sq-AL"/>
          </a:p>
        </p:txBody>
      </p:sp>
    </p:spTree>
    <p:extLst>
      <p:ext uri="{BB962C8B-B14F-4D97-AF65-F5344CB8AC3E}">
        <p14:creationId xmlns:p14="http://schemas.microsoft.com/office/powerpoint/2010/main" val="1946532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q Doldur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az-Latn-AZ"/>
              <a:t>Başlıq nümunəsini redaktəsi üçün klikləyin.</a:t>
            </a:r>
            <a:endParaRPr lang="sq-AL"/>
          </a:p>
        </p:txBody>
      </p:sp>
      <p:sp>
        <p:nvSpPr>
          <p:cNvPr id="3" name="Mətn Doldur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az-Latn-AZ"/>
              <a:t>Şablon mətn üslubları</a:t>
            </a:r>
          </a:p>
          <a:p>
            <a:pPr lvl="1"/>
            <a:r>
              <a:rPr lang="az-Latn-AZ"/>
              <a:t>İkinci səviyyə</a:t>
            </a:r>
          </a:p>
          <a:p>
            <a:pPr lvl="2"/>
            <a:r>
              <a:rPr lang="az-Latn-AZ"/>
              <a:t>Üçüncü səviyyə</a:t>
            </a:r>
          </a:p>
          <a:p>
            <a:pPr lvl="3"/>
            <a:r>
              <a:rPr lang="az-Latn-AZ"/>
              <a:t>Dördüncü səviyyə</a:t>
            </a:r>
          </a:p>
          <a:p>
            <a:pPr lvl="4"/>
            <a:r>
              <a:rPr lang="az-Latn-AZ"/>
              <a:t>Beşinci səviyyə üslublarını redaktə etmək üçün klikləyin.</a:t>
            </a:r>
            <a:endParaRPr lang="sq-AL"/>
          </a:p>
        </p:txBody>
      </p:sp>
      <p:sp>
        <p:nvSpPr>
          <p:cNvPr id="4" name="Vaxt Doldur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D2EE9B-8E19-46E3-82A8-5B6090666A80}" type="datetimeFigureOut">
              <a:rPr lang="sq-AL" smtClean="0"/>
              <a:t>22.5.2025</a:t>
            </a:fld>
            <a:endParaRPr lang="sq-AL"/>
          </a:p>
        </p:txBody>
      </p:sp>
      <p:sp>
        <p:nvSpPr>
          <p:cNvPr id="5" name="Aşağı Sərlövhə Doldur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sq-AL"/>
          </a:p>
        </p:txBody>
      </p:sp>
      <p:sp>
        <p:nvSpPr>
          <p:cNvPr id="6" name="Slayd Nömrə Doldur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519B2C7-AE39-4E79-AF6B-D0E3B6A850D5}" type="slidenum">
              <a:rPr lang="sq-AL" smtClean="0"/>
              <a:t>‹#›</a:t>
            </a:fld>
            <a:endParaRPr lang="sq-AL"/>
          </a:p>
        </p:txBody>
      </p:sp>
    </p:spTree>
    <p:extLst>
      <p:ext uri="{BB962C8B-B14F-4D97-AF65-F5344CB8AC3E}">
        <p14:creationId xmlns:p14="http://schemas.microsoft.com/office/powerpoint/2010/main" val="1525555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q-A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Elbay18/MyWebsite"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p:cNvSpPr>
            <a:spLocks noGrp="1"/>
          </p:cNvSpPr>
          <p:nvPr>
            <p:ph type="ctrTitle"/>
          </p:nvPr>
        </p:nvSpPr>
        <p:spPr>
          <a:xfrm>
            <a:off x="1524000" y="1135064"/>
            <a:ext cx="9144000" cy="5722255"/>
          </a:xfrm>
        </p:spPr>
        <p:txBody>
          <a:bodyPr>
            <a:normAutofit fontScale="90000"/>
          </a:bodyPr>
          <a:lstStyle/>
          <a:p>
            <a:r>
              <a:rPr lang="sq-AL" dirty="0" err="1"/>
              <a:t>Web</a:t>
            </a:r>
            <a:r>
              <a:rPr lang="sq-AL" dirty="0"/>
              <a:t> </a:t>
            </a:r>
            <a:r>
              <a:rPr lang="sq-AL" dirty="0" err="1"/>
              <a:t>Teknolojileri</a:t>
            </a:r>
            <a:br>
              <a:rPr lang="sq-AL" dirty="0"/>
            </a:br>
            <a:r>
              <a:rPr lang="sq-AL" sz="2000" dirty="0" err="1"/>
              <a:t>Haşim</a:t>
            </a:r>
            <a:r>
              <a:rPr lang="sq-AL" sz="2000" dirty="0"/>
              <a:t> </a:t>
            </a:r>
            <a:r>
              <a:rPr lang="sq-AL" sz="2000" dirty="0" err="1"/>
              <a:t>Gürdamar</a:t>
            </a:r>
            <a:r>
              <a:rPr lang="sq-AL" sz="2000" dirty="0"/>
              <a:t> </a:t>
            </a:r>
            <a:r>
              <a:rPr lang="sq-AL" sz="2000" dirty="0" err="1"/>
              <a:t>Bilgisayar-Bilişim</a:t>
            </a:r>
            <a:r>
              <a:rPr lang="sq-AL" sz="2000" dirty="0"/>
              <a:t> </a:t>
            </a:r>
            <a:r>
              <a:rPr lang="sq-AL" sz="2000" dirty="0" err="1"/>
              <a:t>Fakültesi</a:t>
            </a:r>
            <a:br>
              <a:rPr lang="sq-AL" sz="2000" dirty="0"/>
            </a:br>
            <a:r>
              <a:rPr lang="sq-AL" sz="2000" dirty="0" err="1"/>
              <a:t>Bilgisayar</a:t>
            </a:r>
            <a:r>
              <a:rPr lang="sq-AL" sz="2000" dirty="0"/>
              <a:t> </a:t>
            </a:r>
            <a:r>
              <a:rPr lang="sq-AL" sz="2000" dirty="0" err="1"/>
              <a:t>Mühendisliği</a:t>
            </a:r>
            <a:r>
              <a:rPr lang="sq-AL" sz="2000" dirty="0"/>
              <a:t> </a:t>
            </a:r>
            <a:r>
              <a:rPr lang="sq-AL" sz="2000" dirty="0" err="1"/>
              <a:t>bölümü</a:t>
            </a:r>
            <a:br>
              <a:rPr lang="sq-AL" sz="2000" dirty="0"/>
            </a:br>
            <a:r>
              <a:rPr lang="sq-AL" sz="2000" dirty="0" err="1"/>
              <a:t>Dersi</a:t>
            </a:r>
            <a:r>
              <a:rPr lang="sq-AL" sz="2000" dirty="0"/>
              <a:t> </a:t>
            </a:r>
            <a:r>
              <a:rPr lang="sq-AL" sz="2000" dirty="0" err="1"/>
              <a:t>veren</a:t>
            </a:r>
            <a:r>
              <a:rPr lang="sq-AL" sz="2000" dirty="0"/>
              <a:t> </a:t>
            </a:r>
            <a:r>
              <a:rPr lang="sq-AL" sz="2000" dirty="0" err="1"/>
              <a:t>hoca:Can</a:t>
            </a:r>
            <a:r>
              <a:rPr lang="sq-AL" sz="2000" dirty="0"/>
              <a:t> </a:t>
            </a:r>
            <a:r>
              <a:rPr lang="sq-AL" sz="2000" dirty="0" err="1"/>
              <a:t>Yüzkollar</a:t>
            </a:r>
            <a:br>
              <a:rPr lang="sq-AL" sz="2000" dirty="0"/>
            </a:br>
            <a:r>
              <a:rPr lang="sq-AL" sz="2000" dirty="0" err="1"/>
              <a:t>Ödevin</a:t>
            </a:r>
            <a:r>
              <a:rPr lang="sq-AL" sz="2000" dirty="0"/>
              <a:t> </a:t>
            </a:r>
            <a:r>
              <a:rPr lang="sq-AL" sz="2000" dirty="0" err="1"/>
              <a:t>konusu</a:t>
            </a:r>
            <a:r>
              <a:rPr lang="sq-AL" sz="2000" dirty="0"/>
              <a:t>:</a:t>
            </a:r>
            <a:r>
              <a:rPr lang="sq-AL" sz="2000" dirty="0">
                <a:ea typeface="+mj-lt"/>
                <a:cs typeface="+mj-lt"/>
              </a:rPr>
              <a:t>  </a:t>
            </a:r>
            <a:r>
              <a:rPr lang="sq-AL" sz="2000" dirty="0" err="1">
                <a:ea typeface="+mj-lt"/>
                <a:cs typeface="+mj-lt"/>
              </a:rPr>
              <a:t>Kendimi</a:t>
            </a:r>
            <a:r>
              <a:rPr lang="sq-AL" sz="2000" dirty="0">
                <a:ea typeface="+mj-lt"/>
                <a:cs typeface="+mj-lt"/>
              </a:rPr>
              <a:t> ve </a:t>
            </a:r>
            <a:r>
              <a:rPr lang="sq-AL" sz="2000" dirty="0" err="1">
                <a:ea typeface="+mj-lt"/>
                <a:cs typeface="+mj-lt"/>
              </a:rPr>
              <a:t>memleketimi</a:t>
            </a:r>
            <a:r>
              <a:rPr lang="sq-AL" sz="2000" dirty="0">
                <a:ea typeface="+mj-lt"/>
                <a:cs typeface="+mj-lt"/>
              </a:rPr>
              <a:t> </a:t>
            </a:r>
            <a:r>
              <a:rPr lang="sq-AL" sz="2000" dirty="0" err="1">
                <a:ea typeface="+mj-lt"/>
                <a:cs typeface="+mj-lt"/>
              </a:rPr>
              <a:t>tanıtan</a:t>
            </a:r>
            <a:r>
              <a:rPr lang="sq-AL" sz="2000" dirty="0">
                <a:ea typeface="+mj-lt"/>
                <a:cs typeface="+mj-lt"/>
              </a:rPr>
              <a:t> </a:t>
            </a:r>
            <a:r>
              <a:rPr lang="sq-AL" sz="2000" dirty="0" err="1">
                <a:ea typeface="+mj-lt"/>
                <a:cs typeface="+mj-lt"/>
              </a:rPr>
              <a:t>kişisel</a:t>
            </a:r>
            <a:r>
              <a:rPr lang="sq-AL" sz="2000" dirty="0">
                <a:ea typeface="+mj-lt"/>
                <a:cs typeface="+mj-lt"/>
              </a:rPr>
              <a:t> bir </a:t>
            </a:r>
            <a:r>
              <a:rPr lang="sq-AL" sz="2000" dirty="0" err="1">
                <a:ea typeface="+mj-lt"/>
                <a:cs typeface="+mj-lt"/>
              </a:rPr>
              <a:t>web</a:t>
            </a:r>
            <a:r>
              <a:rPr lang="sq-AL" sz="2000" dirty="0">
                <a:ea typeface="+mj-lt"/>
                <a:cs typeface="+mj-lt"/>
              </a:rPr>
              <a:t> </a:t>
            </a:r>
            <a:r>
              <a:rPr lang="sq-AL" sz="2000" dirty="0" err="1">
                <a:ea typeface="+mj-lt"/>
                <a:cs typeface="+mj-lt"/>
              </a:rPr>
              <a:t>sitesi</a:t>
            </a:r>
            <a:br>
              <a:rPr lang="sq-AL" sz="2000" dirty="0"/>
            </a:br>
            <a:r>
              <a:rPr lang="sq-AL" sz="2000" dirty="0" err="1"/>
              <a:t>Ödevi</a:t>
            </a:r>
            <a:r>
              <a:rPr lang="sq-AL" sz="2000" dirty="0"/>
              <a:t> </a:t>
            </a:r>
            <a:r>
              <a:rPr lang="sq-AL" sz="2000" dirty="0" err="1"/>
              <a:t>hazırlayan</a:t>
            </a:r>
            <a:r>
              <a:rPr lang="sq-AL" sz="2000" dirty="0"/>
              <a:t>: </a:t>
            </a:r>
            <a:r>
              <a:rPr lang="sq-AL" sz="2000" dirty="0" err="1"/>
              <a:t>Elbay</a:t>
            </a:r>
            <a:r>
              <a:rPr lang="sq-AL" sz="2000" dirty="0"/>
              <a:t> </a:t>
            </a:r>
            <a:r>
              <a:rPr lang="sq-AL" sz="2000" dirty="0" err="1"/>
              <a:t>Mammadov</a:t>
            </a:r>
            <a:r>
              <a:rPr lang="sq-AL" sz="2000" dirty="0"/>
              <a:t> (B241210565)</a:t>
            </a:r>
            <a:br>
              <a:rPr lang="sq-AL" sz="2000" dirty="0"/>
            </a:br>
            <a:br>
              <a:rPr lang="sq-AL" sz="2000" dirty="0"/>
            </a:br>
            <a:br>
              <a:rPr lang="sq-AL" dirty="0"/>
            </a:br>
            <a:br>
              <a:rPr lang="sq-AL" dirty="0"/>
            </a:br>
            <a:br>
              <a:rPr lang="en-US" dirty="0"/>
            </a:br>
            <a:br>
              <a:rPr lang="en-US" dirty="0"/>
            </a:br>
            <a:endParaRPr lang="sq-AL" dirty="0"/>
          </a:p>
        </p:txBody>
      </p:sp>
      <p:sp>
        <p:nvSpPr>
          <p:cNvPr id="3" name="Altbaşlıq 2"/>
          <p:cNvSpPr>
            <a:spLocks noGrp="1"/>
          </p:cNvSpPr>
          <p:nvPr>
            <p:ph type="subTitle" idx="1"/>
          </p:nvPr>
        </p:nvSpPr>
        <p:spPr/>
        <p:txBody>
          <a:bodyPr vert="horz" lIns="91440" tIns="45720" rIns="91440" bIns="45720" rtlCol="0" anchor="t">
            <a:normAutofit/>
          </a:bodyPr>
          <a:lstStyle/>
          <a:p>
            <a:pPr algn="l"/>
            <a:r>
              <a:rPr lang="sq-AL" sz="2200" dirty="0" err="1"/>
              <a:t>Commitler</a:t>
            </a:r>
            <a:r>
              <a:rPr lang="sq-AL" sz="2200" dirty="0"/>
              <a:t> için </a:t>
            </a:r>
            <a:r>
              <a:rPr lang="sq-AL" sz="2200" dirty="0" err="1"/>
              <a:t>github</a:t>
            </a:r>
            <a:r>
              <a:rPr lang="sq-AL" sz="2200" dirty="0"/>
              <a:t> </a:t>
            </a:r>
            <a:r>
              <a:rPr lang="sq-AL" sz="2200" dirty="0" err="1"/>
              <a:t>linki</a:t>
            </a:r>
            <a:r>
              <a:rPr lang="sq-AL" sz="2200" dirty="0"/>
              <a:t>:</a:t>
            </a:r>
          </a:p>
          <a:p>
            <a:pPr algn="l"/>
            <a:r>
              <a:rPr lang="sq-AL" sz="1400" dirty="0">
                <a:ea typeface="+mn-lt"/>
                <a:cs typeface="+mn-lt"/>
                <a:hlinkClick r:id="rId2"/>
              </a:rPr>
              <a:t>https://github.com/Elbay18/MyWebsite</a:t>
            </a:r>
            <a:endParaRPr lang="sq-AL">
              <a:ea typeface="+mn-lt"/>
              <a:cs typeface="+mn-lt"/>
            </a:endParaRPr>
          </a:p>
          <a:p>
            <a:pPr algn="l"/>
            <a:r>
              <a:rPr lang="sq-AL" sz="2200" dirty="0" err="1"/>
              <a:t>Projenin</a:t>
            </a:r>
            <a:r>
              <a:rPr lang="sq-AL" sz="2200" dirty="0"/>
              <a:t> </a:t>
            </a:r>
            <a:r>
              <a:rPr lang="sq-AL" sz="2200" dirty="0" err="1"/>
              <a:t>Host</a:t>
            </a:r>
            <a:r>
              <a:rPr lang="sq-AL" sz="2200" dirty="0"/>
              <a:t> </a:t>
            </a:r>
            <a:r>
              <a:rPr lang="sq-AL" sz="2200" dirty="0" err="1"/>
              <a:t>Linki</a:t>
            </a:r>
            <a:r>
              <a:rPr lang="sq-AL" sz="2200" dirty="0"/>
              <a:t>:</a:t>
            </a:r>
          </a:p>
          <a:p>
            <a:pPr algn="l"/>
            <a:r>
              <a:rPr lang="sq-AL" sz="1400" dirty="0">
                <a:ea typeface="+mn-lt"/>
                <a:cs typeface="+mn-lt"/>
              </a:rPr>
              <a:t>https://blanchedalmond-cobra-566884.hostingersite.com/</a:t>
            </a:r>
            <a:endParaRPr lang="sq-AL" dirty="0"/>
          </a:p>
        </p:txBody>
      </p:sp>
    </p:spTree>
    <p:extLst>
      <p:ext uri="{BB962C8B-B14F-4D97-AF65-F5344CB8AC3E}">
        <p14:creationId xmlns:p14="http://schemas.microsoft.com/office/powerpoint/2010/main" val="1576319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4649EE20-1C8F-D6F3-C133-55471DA2175C}"/>
              </a:ext>
            </a:extLst>
          </p:cNvPr>
          <p:cNvSpPr>
            <a:spLocks noGrp="1"/>
          </p:cNvSpPr>
          <p:nvPr>
            <p:ph type="title"/>
          </p:nvPr>
        </p:nvSpPr>
        <p:spPr/>
        <p:txBody>
          <a:bodyPr vert="horz" lIns="91440" tIns="45720" rIns="91440" bIns="45720" rtlCol="0" anchor="t">
            <a:normAutofit/>
          </a:bodyPr>
          <a:lstStyle/>
          <a:p>
            <a:r>
              <a:rPr lang="az-Latn-AZ" sz="2800" dirty="0" err="1"/>
              <a:t>Projemin</a:t>
            </a:r>
            <a:r>
              <a:rPr lang="az-Latn-AZ" sz="2800" dirty="0"/>
              <a:t> Ana </a:t>
            </a:r>
            <a:r>
              <a:rPr lang="az-Latn-AZ" sz="2800" dirty="0" err="1"/>
              <a:t>Sayfası</a:t>
            </a:r>
            <a:r>
              <a:rPr lang="az-Latn-AZ" sz="2800" dirty="0"/>
              <a:t> (</a:t>
            </a:r>
            <a:r>
              <a:rPr lang="az-Latn-AZ" sz="2800" dirty="0" err="1"/>
              <a:t>index</a:t>
            </a:r>
            <a:r>
              <a:rPr lang="az-Latn-AZ" sz="2800" dirty="0"/>
              <a:t>)</a:t>
            </a:r>
            <a:br>
              <a:rPr lang="az-Latn-AZ" sz="2800" dirty="0"/>
            </a:br>
            <a:r>
              <a:rPr lang="az-Latn-AZ" sz="1600" dirty="0"/>
              <a:t>Bu </a:t>
            </a:r>
            <a:r>
              <a:rPr lang="az-Latn-AZ" sz="1600" dirty="0" err="1"/>
              <a:t>sayfada</a:t>
            </a:r>
            <a:r>
              <a:rPr lang="az-Latn-AZ" sz="1600" dirty="0"/>
              <a:t> </a:t>
            </a:r>
            <a:r>
              <a:rPr lang="az-Latn-AZ" sz="1600" dirty="0" err="1"/>
              <a:t>Hoşgeldiniz</a:t>
            </a:r>
            <a:r>
              <a:rPr lang="az-Latn-AZ" sz="1600" dirty="0"/>
              <a:t> </a:t>
            </a:r>
            <a:r>
              <a:rPr lang="az-Latn-AZ" sz="1600" dirty="0" err="1"/>
              <a:t>karşılaması</a:t>
            </a:r>
            <a:r>
              <a:rPr lang="az-Latn-AZ" sz="1600" dirty="0"/>
              <a:t>, bu </a:t>
            </a:r>
            <a:r>
              <a:rPr lang="az-Latn-AZ" sz="1600" dirty="0" err="1"/>
              <a:t>sitede</a:t>
            </a:r>
            <a:r>
              <a:rPr lang="az-Latn-AZ" sz="1600" dirty="0"/>
              <a:t> </a:t>
            </a:r>
            <a:r>
              <a:rPr lang="az-Latn-AZ" sz="1600" dirty="0" err="1"/>
              <a:t>görecekleriniz</a:t>
            </a:r>
            <a:r>
              <a:rPr lang="az-Latn-AZ" sz="1600" dirty="0"/>
              <a:t> </a:t>
            </a:r>
            <a:r>
              <a:rPr lang="az-Latn-AZ" sz="1600" dirty="0" err="1"/>
              <a:t>hakkında</a:t>
            </a:r>
            <a:r>
              <a:rPr lang="az-Latn-AZ" sz="1600" dirty="0"/>
              <a:t> </a:t>
            </a:r>
            <a:r>
              <a:rPr lang="az-Latn-AZ" sz="1600" dirty="0" err="1"/>
              <a:t>kısa</a:t>
            </a:r>
            <a:r>
              <a:rPr lang="az-Latn-AZ" sz="1600" dirty="0"/>
              <a:t> bir bilgi </a:t>
            </a:r>
            <a:r>
              <a:rPr lang="az-Latn-AZ" sz="1600" dirty="0" err="1"/>
              <a:t>ve</a:t>
            </a:r>
            <a:r>
              <a:rPr lang="az-Latn-AZ" sz="1600" dirty="0"/>
              <a:t> en aşağı </a:t>
            </a:r>
            <a:r>
              <a:rPr lang="az-Latn-AZ" sz="1600" dirty="0" err="1"/>
              <a:t>kısımda</a:t>
            </a:r>
            <a:r>
              <a:rPr lang="az-Latn-AZ" sz="1600" dirty="0"/>
              <a:t> </a:t>
            </a:r>
            <a:r>
              <a:rPr lang="az-Latn-AZ" sz="1600" dirty="0" err="1"/>
              <a:t>yorumlar</a:t>
            </a:r>
            <a:r>
              <a:rPr lang="az-Latn-AZ" sz="1600" dirty="0"/>
              <a:t> </a:t>
            </a:r>
            <a:r>
              <a:rPr lang="az-Latn-AZ" sz="1600" dirty="0" err="1"/>
              <a:t>kısmı</a:t>
            </a:r>
            <a:r>
              <a:rPr lang="az-Latn-AZ" sz="1600" dirty="0"/>
              <a:t> var.</a:t>
            </a:r>
            <a:br>
              <a:rPr lang="az-Latn-AZ" sz="1600" dirty="0"/>
            </a:br>
            <a:r>
              <a:rPr lang="az-Latn-AZ" sz="1600" dirty="0"/>
              <a:t>Yapılan </a:t>
            </a:r>
            <a:r>
              <a:rPr lang="az-Latn-AZ" sz="1600" dirty="0" err="1"/>
              <a:t>yorumlar</a:t>
            </a:r>
            <a:r>
              <a:rPr lang="az-Latn-AZ" sz="1600" dirty="0"/>
              <a:t> </a:t>
            </a:r>
            <a:r>
              <a:rPr lang="az-Latn-AZ" sz="1600" dirty="0" err="1"/>
              <a:t>firebase-mde</a:t>
            </a:r>
            <a:r>
              <a:rPr lang="az-Latn-AZ" sz="1600" dirty="0"/>
              <a:t> </a:t>
            </a:r>
            <a:r>
              <a:rPr lang="az-Latn-AZ" sz="1600" dirty="0" err="1"/>
              <a:t>realtime</a:t>
            </a:r>
            <a:r>
              <a:rPr lang="az-Latn-AZ" sz="1600" dirty="0"/>
              <a:t> </a:t>
            </a:r>
            <a:r>
              <a:rPr lang="az-Latn-AZ" sz="1600" dirty="0" err="1"/>
              <a:t>data</a:t>
            </a:r>
            <a:r>
              <a:rPr lang="az-Latn-AZ" sz="1600" dirty="0"/>
              <a:t> </a:t>
            </a:r>
            <a:r>
              <a:rPr lang="az-Latn-AZ" sz="1600" dirty="0" err="1"/>
              <a:t>basede</a:t>
            </a:r>
            <a:r>
              <a:rPr lang="az-Latn-AZ" sz="1600" dirty="0"/>
              <a:t> </a:t>
            </a:r>
            <a:r>
              <a:rPr lang="az-Latn-AZ" sz="1600" dirty="0" err="1"/>
              <a:t>gözüküyor</a:t>
            </a:r>
            <a:r>
              <a:rPr lang="az-Latn-AZ" sz="1600" dirty="0"/>
              <a:t> </a:t>
            </a:r>
            <a:r>
              <a:rPr lang="az-Latn-AZ" sz="1600" dirty="0" err="1"/>
              <a:t>ve</a:t>
            </a:r>
            <a:r>
              <a:rPr lang="az-Latn-AZ" sz="1600" dirty="0"/>
              <a:t> </a:t>
            </a:r>
            <a:r>
              <a:rPr lang="az-Latn-AZ" sz="1600" dirty="0" err="1"/>
              <a:t>silme</a:t>
            </a:r>
            <a:r>
              <a:rPr lang="az-Latn-AZ" sz="1600" dirty="0"/>
              <a:t> </a:t>
            </a:r>
            <a:r>
              <a:rPr lang="az-Latn-AZ" sz="1600" dirty="0" err="1"/>
              <a:t>işlemi</a:t>
            </a:r>
            <a:r>
              <a:rPr lang="az-Latn-AZ" sz="1600" dirty="0"/>
              <a:t> </a:t>
            </a:r>
            <a:r>
              <a:rPr lang="az-Latn-AZ" sz="1600" dirty="0" err="1"/>
              <a:t>ordan</a:t>
            </a:r>
            <a:r>
              <a:rPr lang="az-Latn-AZ" sz="1600" dirty="0"/>
              <a:t> yapıla bilir.</a:t>
            </a:r>
            <a:br>
              <a:rPr lang="az-Latn-AZ" sz="1600" dirty="0"/>
            </a:br>
            <a:r>
              <a:rPr lang="az-Latn-AZ" sz="1600" dirty="0"/>
              <a:t>Giriş yap </a:t>
            </a:r>
            <a:r>
              <a:rPr lang="az-Latn-AZ" sz="1600" dirty="0" err="1"/>
              <a:t>ve</a:t>
            </a:r>
            <a:r>
              <a:rPr lang="az-Latn-AZ" sz="1600" dirty="0"/>
              <a:t> </a:t>
            </a:r>
            <a:r>
              <a:rPr lang="az-Latn-AZ" sz="1600" dirty="0" err="1"/>
              <a:t>Kayıt</a:t>
            </a:r>
            <a:r>
              <a:rPr lang="az-Latn-AZ" sz="1600" dirty="0"/>
              <a:t> ol </a:t>
            </a:r>
            <a:r>
              <a:rPr lang="az-Latn-AZ" sz="1600" dirty="0" err="1"/>
              <a:t>işlemlerini</a:t>
            </a:r>
            <a:r>
              <a:rPr lang="az-Latn-AZ" sz="1600" dirty="0"/>
              <a:t> </a:t>
            </a:r>
            <a:r>
              <a:rPr lang="az-Latn-AZ" sz="1600" dirty="0" err="1"/>
              <a:t>sadece</a:t>
            </a:r>
            <a:r>
              <a:rPr lang="az-Latn-AZ" sz="1600" dirty="0"/>
              <a:t> bu </a:t>
            </a:r>
            <a:r>
              <a:rPr lang="az-Latn-AZ" sz="1600" dirty="0" err="1"/>
              <a:t>kısımdan</a:t>
            </a:r>
            <a:r>
              <a:rPr lang="az-Latn-AZ" sz="1600" dirty="0"/>
              <a:t> </a:t>
            </a:r>
            <a:r>
              <a:rPr lang="az-Latn-AZ" sz="1600" dirty="0" err="1"/>
              <a:t>gerçekleştire</a:t>
            </a:r>
            <a:r>
              <a:rPr lang="az-Latn-AZ" sz="1600" dirty="0"/>
              <a:t> bilirsiniz.</a:t>
            </a:r>
            <a:endParaRPr lang="az-Latn-AZ" sz="2800" dirty="0"/>
          </a:p>
        </p:txBody>
      </p:sp>
      <p:pic>
        <p:nvPicPr>
          <p:cNvPr id="4" name="Kontent Doldurucusu 3" descr="Şəkil ehtiva edir mətn, ekran görüntüsü, proqram təminatı, ekran&#10;&#10;AI-ın yaratdığı məzmun yanlış ola bilər.">
            <a:extLst>
              <a:ext uri="{FF2B5EF4-FFF2-40B4-BE49-F238E27FC236}">
                <a16:creationId xmlns:a16="http://schemas.microsoft.com/office/drawing/2014/main" id="{376DFC0A-2E27-872E-0365-15C4D4AEEB36}"/>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1525444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76779633-C781-1817-A26D-FAE903E1C549}"/>
              </a:ext>
            </a:extLst>
          </p:cNvPr>
          <p:cNvSpPr>
            <a:spLocks noGrp="1"/>
          </p:cNvSpPr>
          <p:nvPr>
            <p:ph type="title"/>
          </p:nvPr>
        </p:nvSpPr>
        <p:spPr>
          <a:xfrm>
            <a:off x="838200" y="365125"/>
            <a:ext cx="10515600" cy="1529478"/>
          </a:xfrm>
        </p:spPr>
        <p:txBody>
          <a:bodyPr>
            <a:normAutofit/>
          </a:bodyPr>
          <a:lstStyle/>
          <a:p>
            <a:r>
              <a:rPr lang="az-Latn-AZ" sz="3200" dirty="0" err="1"/>
              <a:t>Hakkımda</a:t>
            </a:r>
            <a:r>
              <a:rPr lang="az-Latn-AZ" sz="3200" dirty="0"/>
              <a:t> </a:t>
            </a:r>
            <a:r>
              <a:rPr lang="az-Latn-AZ" sz="3200" dirty="0" err="1"/>
              <a:t>Sayfası</a:t>
            </a:r>
            <a:br>
              <a:rPr lang="az-Latn-AZ" sz="3200" dirty="0"/>
            </a:br>
            <a:r>
              <a:rPr lang="az-Latn-AZ" sz="1600" dirty="0"/>
              <a:t>Bu </a:t>
            </a:r>
            <a:r>
              <a:rPr lang="az-Latn-AZ" sz="1600" dirty="0" err="1"/>
              <a:t>sayfada</a:t>
            </a:r>
            <a:r>
              <a:rPr lang="az-Latn-AZ" sz="1600" dirty="0"/>
              <a:t> </a:t>
            </a:r>
            <a:r>
              <a:rPr lang="az-Latn-AZ" sz="1600" dirty="0" err="1"/>
              <a:t>ben</a:t>
            </a:r>
            <a:r>
              <a:rPr lang="az-Latn-AZ" sz="1600" dirty="0"/>
              <a:t> kimim </a:t>
            </a:r>
            <a:r>
              <a:rPr lang="az-Latn-AZ" sz="1600" dirty="0" err="1"/>
              <a:t>ne</a:t>
            </a:r>
            <a:r>
              <a:rPr lang="az-Latn-AZ" sz="1600" dirty="0"/>
              <a:t> </a:t>
            </a:r>
            <a:r>
              <a:rPr lang="az-Latn-AZ" sz="1600" dirty="0" err="1"/>
              <a:t>okuyorum</a:t>
            </a:r>
            <a:r>
              <a:rPr lang="az-Latn-AZ" sz="1600" dirty="0"/>
              <a:t> </a:t>
            </a:r>
            <a:r>
              <a:rPr lang="az-Latn-AZ" sz="1600" dirty="0" err="1"/>
              <a:t>hobilerim</a:t>
            </a:r>
            <a:r>
              <a:rPr lang="az-Latn-AZ" sz="1600" dirty="0"/>
              <a:t> </a:t>
            </a:r>
            <a:r>
              <a:rPr lang="az-Latn-AZ" sz="1600" dirty="0" err="1"/>
              <a:t>favori</a:t>
            </a:r>
            <a:r>
              <a:rPr lang="az-Latn-AZ" sz="1600" dirty="0"/>
              <a:t> sporlarım </a:t>
            </a:r>
            <a:r>
              <a:rPr lang="az-Latn-AZ" sz="1600" dirty="0" err="1"/>
              <a:t>ve</a:t>
            </a:r>
            <a:r>
              <a:rPr lang="az-Latn-AZ" sz="1600" dirty="0"/>
              <a:t> </a:t>
            </a:r>
            <a:r>
              <a:rPr lang="az-Latn-AZ" sz="1600" dirty="0" err="1"/>
              <a:t>etkinliklerim</a:t>
            </a:r>
            <a:r>
              <a:rPr lang="az-Latn-AZ" sz="1600" dirty="0"/>
              <a:t> </a:t>
            </a:r>
            <a:r>
              <a:rPr lang="az-Latn-AZ" sz="1600" dirty="0" err="1"/>
              <a:t>neler</a:t>
            </a:r>
            <a:r>
              <a:rPr lang="az-Latn-AZ" sz="1600" dirty="0"/>
              <a:t>  bazı </a:t>
            </a:r>
            <a:r>
              <a:rPr lang="az-Latn-AZ" sz="1600" dirty="0" err="1"/>
              <a:t>iletişim</a:t>
            </a:r>
            <a:r>
              <a:rPr lang="az-Latn-AZ" sz="1600" dirty="0"/>
              <a:t> </a:t>
            </a:r>
            <a:r>
              <a:rPr lang="az-Latn-AZ" sz="1600" dirty="0" err="1"/>
              <a:t>bilgilerim</a:t>
            </a:r>
            <a:r>
              <a:rPr lang="az-Latn-AZ" sz="1600" dirty="0"/>
              <a:t> </a:t>
            </a:r>
            <a:r>
              <a:rPr lang="az-Latn-AZ" sz="1600" dirty="0" err="1"/>
              <a:t>ve</a:t>
            </a:r>
            <a:r>
              <a:rPr lang="az-Latn-AZ" sz="1600" dirty="0"/>
              <a:t>  en aşağıda </a:t>
            </a:r>
            <a:r>
              <a:rPr lang="az-Latn-AZ" sz="1600" dirty="0" err="1"/>
              <a:t>whatsapp</a:t>
            </a:r>
            <a:r>
              <a:rPr lang="az-Latn-AZ" sz="1600" dirty="0"/>
              <a:t> </a:t>
            </a:r>
            <a:r>
              <a:rPr lang="az-Latn-AZ" sz="1600" dirty="0" err="1"/>
              <a:t>ve</a:t>
            </a:r>
            <a:r>
              <a:rPr lang="az-Latn-AZ" sz="1600" dirty="0"/>
              <a:t> </a:t>
            </a:r>
            <a:r>
              <a:rPr lang="az-Latn-AZ" sz="1600" dirty="0" err="1"/>
              <a:t>instagram</a:t>
            </a:r>
            <a:r>
              <a:rPr lang="az-Latn-AZ" sz="1600" dirty="0"/>
              <a:t> </a:t>
            </a:r>
            <a:r>
              <a:rPr lang="az-Latn-AZ" sz="1600" dirty="0" err="1"/>
              <a:t>bilgilerime</a:t>
            </a:r>
            <a:r>
              <a:rPr lang="az-Latn-AZ" sz="1600" dirty="0"/>
              <a:t> ulaşa </a:t>
            </a:r>
            <a:r>
              <a:rPr lang="az-Latn-AZ" sz="1600" dirty="0" err="1"/>
              <a:t>bildiğiniz</a:t>
            </a:r>
            <a:r>
              <a:rPr lang="az-Latn-AZ" sz="1600" dirty="0"/>
              <a:t> </a:t>
            </a:r>
            <a:r>
              <a:rPr lang="az-Latn-AZ" sz="1600" dirty="0" err="1"/>
              <a:t>buton</a:t>
            </a:r>
            <a:r>
              <a:rPr lang="az-Latn-AZ" sz="1600" dirty="0"/>
              <a:t> </a:t>
            </a:r>
            <a:r>
              <a:rPr lang="az-Latn-AZ" sz="1600" dirty="0" err="1"/>
              <a:t>linkler</a:t>
            </a:r>
            <a:r>
              <a:rPr lang="az-Latn-AZ" sz="1600" dirty="0"/>
              <a:t> yer </a:t>
            </a:r>
            <a:r>
              <a:rPr lang="az-Latn-AZ" sz="1600" dirty="0" err="1"/>
              <a:t>almaktadır</a:t>
            </a:r>
            <a:endParaRPr lang="az-Latn-AZ" sz="1600" dirty="0"/>
          </a:p>
        </p:txBody>
      </p:sp>
      <p:pic>
        <p:nvPicPr>
          <p:cNvPr id="4" name="Kontent Doldurucusu 3">
            <a:extLst>
              <a:ext uri="{FF2B5EF4-FFF2-40B4-BE49-F238E27FC236}">
                <a16:creationId xmlns:a16="http://schemas.microsoft.com/office/drawing/2014/main" id="{3F8B9FC9-A689-C1F0-F982-71581518D71B}"/>
              </a:ext>
            </a:extLst>
          </p:cNvPr>
          <p:cNvPicPr>
            <a:picLocks noGrp="1" noChangeAspect="1"/>
          </p:cNvPicPr>
          <p:nvPr>
            <p:ph idx="1"/>
          </p:nvPr>
        </p:nvPicPr>
        <p:blipFill>
          <a:blip r:embed="rId2"/>
          <a:stretch>
            <a:fillRect/>
          </a:stretch>
        </p:blipFill>
        <p:spPr>
          <a:xfrm>
            <a:off x="2228144" y="1890019"/>
            <a:ext cx="7735712" cy="4351338"/>
          </a:xfrm>
        </p:spPr>
      </p:pic>
    </p:spTree>
    <p:extLst>
      <p:ext uri="{BB962C8B-B14F-4D97-AF65-F5344CB8AC3E}">
        <p14:creationId xmlns:p14="http://schemas.microsoft.com/office/powerpoint/2010/main" val="3021355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1610CE7D-26FE-95B2-F8B8-2231A07FC6E6}"/>
              </a:ext>
            </a:extLst>
          </p:cNvPr>
          <p:cNvSpPr>
            <a:spLocks noGrp="1"/>
          </p:cNvSpPr>
          <p:nvPr>
            <p:ph type="title"/>
          </p:nvPr>
        </p:nvSpPr>
        <p:spPr/>
        <p:txBody>
          <a:bodyPr>
            <a:normAutofit/>
          </a:bodyPr>
          <a:lstStyle/>
          <a:p>
            <a:r>
              <a:rPr lang="az-Latn-AZ" sz="3200" dirty="0"/>
              <a:t>CV </a:t>
            </a:r>
            <a:r>
              <a:rPr lang="az-Latn-AZ" sz="3200" dirty="0" err="1"/>
              <a:t>Sayfası</a:t>
            </a:r>
            <a:br>
              <a:rPr lang="az-Latn-AZ" sz="3200" dirty="0"/>
            </a:br>
            <a:r>
              <a:rPr lang="az-Latn-AZ" sz="1600" dirty="0"/>
              <a:t>Bu </a:t>
            </a:r>
            <a:r>
              <a:rPr lang="az-Latn-AZ" sz="1600" dirty="0" err="1"/>
              <a:t>sayfada</a:t>
            </a:r>
            <a:r>
              <a:rPr lang="az-Latn-AZ" sz="1600" dirty="0"/>
              <a:t> </a:t>
            </a:r>
            <a:r>
              <a:rPr lang="az-Latn-AZ" sz="1600" dirty="0" err="1"/>
              <a:t>okuduğum</a:t>
            </a:r>
            <a:r>
              <a:rPr lang="az-Latn-AZ" sz="1600" dirty="0"/>
              <a:t> </a:t>
            </a:r>
            <a:r>
              <a:rPr lang="az-Latn-AZ" sz="1600" dirty="0" err="1"/>
              <a:t>üniversite</a:t>
            </a:r>
            <a:r>
              <a:rPr lang="az-Latn-AZ" sz="1600" dirty="0"/>
              <a:t> </a:t>
            </a:r>
            <a:r>
              <a:rPr lang="az-Latn-AZ" sz="1600" dirty="0" err="1"/>
              <a:t>ve</a:t>
            </a:r>
            <a:r>
              <a:rPr lang="az-Latn-AZ" sz="1600" dirty="0"/>
              <a:t> </a:t>
            </a:r>
            <a:r>
              <a:rPr lang="az-Latn-AZ" sz="1600" dirty="0" err="1"/>
              <a:t>okul</a:t>
            </a:r>
            <a:r>
              <a:rPr lang="az-Latn-AZ" sz="1600" dirty="0"/>
              <a:t> </a:t>
            </a:r>
            <a:r>
              <a:rPr lang="az-Latn-AZ" sz="1600" dirty="0" err="1"/>
              <a:t>hakkında</a:t>
            </a:r>
            <a:r>
              <a:rPr lang="az-Latn-AZ" sz="1600" dirty="0"/>
              <a:t> </a:t>
            </a:r>
            <a:r>
              <a:rPr lang="az-Latn-AZ" sz="1600" dirty="0" err="1"/>
              <a:t>bilgiler</a:t>
            </a:r>
            <a:r>
              <a:rPr lang="az-Latn-AZ" sz="1600" dirty="0"/>
              <a:t> yer </a:t>
            </a:r>
            <a:r>
              <a:rPr lang="az-Latn-AZ" sz="1600" dirty="0" err="1"/>
              <a:t>almaktıdır</a:t>
            </a:r>
            <a:r>
              <a:rPr lang="az-Latn-AZ" sz="1600" dirty="0"/>
              <a:t>.</a:t>
            </a:r>
            <a:br>
              <a:rPr lang="az-Latn-AZ" sz="1600" dirty="0"/>
            </a:br>
            <a:r>
              <a:rPr lang="az-Latn-AZ" sz="1600" dirty="0" err="1"/>
              <a:t>Yeteneklerim</a:t>
            </a:r>
            <a:r>
              <a:rPr lang="az-Latn-AZ" sz="1600" dirty="0"/>
              <a:t> ,</a:t>
            </a:r>
            <a:r>
              <a:rPr lang="az-Latn-AZ" sz="1600" dirty="0" err="1"/>
              <a:t>ilgi</a:t>
            </a:r>
            <a:r>
              <a:rPr lang="az-Latn-AZ" sz="1600" dirty="0"/>
              <a:t> alanlarım </a:t>
            </a:r>
            <a:r>
              <a:rPr lang="az-Latn-AZ" sz="1600" dirty="0" err="1"/>
              <a:t>ve</a:t>
            </a:r>
            <a:r>
              <a:rPr lang="az-Latn-AZ" sz="1600" dirty="0"/>
              <a:t> </a:t>
            </a:r>
            <a:r>
              <a:rPr lang="az-Latn-AZ" sz="1600" dirty="0" err="1"/>
              <a:t>hakkımda</a:t>
            </a:r>
            <a:r>
              <a:rPr lang="az-Latn-AZ" sz="1600" dirty="0"/>
              <a:t> </a:t>
            </a:r>
            <a:r>
              <a:rPr lang="az-Latn-AZ" sz="1600" dirty="0" err="1"/>
              <a:t>sayfasında</a:t>
            </a:r>
            <a:r>
              <a:rPr lang="az-Latn-AZ" sz="1600" dirty="0"/>
              <a:t> olduğu </a:t>
            </a:r>
            <a:r>
              <a:rPr lang="az-Latn-AZ" sz="1600" dirty="0" err="1"/>
              <a:t>gibi</a:t>
            </a:r>
            <a:r>
              <a:rPr lang="az-Latn-AZ" sz="1600" dirty="0"/>
              <a:t> </a:t>
            </a:r>
            <a:r>
              <a:rPr lang="az-Latn-AZ" sz="1600" dirty="0" err="1"/>
              <a:t>sosyal</a:t>
            </a:r>
            <a:r>
              <a:rPr lang="az-Latn-AZ" sz="1600" dirty="0"/>
              <a:t> </a:t>
            </a:r>
            <a:r>
              <a:rPr lang="az-Latn-AZ" sz="1600" dirty="0" err="1"/>
              <a:t>medya</a:t>
            </a:r>
            <a:r>
              <a:rPr lang="az-Latn-AZ" sz="1600" dirty="0"/>
              <a:t> </a:t>
            </a:r>
            <a:r>
              <a:rPr lang="az-Latn-AZ" sz="1600" dirty="0" err="1"/>
              <a:t>hesaplarım</a:t>
            </a:r>
            <a:r>
              <a:rPr lang="az-Latn-AZ" sz="1600" dirty="0"/>
              <a:t> ulaşa </a:t>
            </a:r>
            <a:r>
              <a:rPr lang="az-Latn-AZ" sz="1600" dirty="0" err="1"/>
              <a:t>bileceğiniz</a:t>
            </a:r>
            <a:r>
              <a:rPr lang="az-Latn-AZ" sz="1600" dirty="0"/>
              <a:t> </a:t>
            </a:r>
            <a:r>
              <a:rPr lang="az-Latn-AZ" sz="1600" dirty="0" err="1"/>
              <a:t>butonlar</a:t>
            </a:r>
            <a:r>
              <a:rPr lang="az-Latn-AZ" sz="1600" dirty="0"/>
              <a:t> yer </a:t>
            </a:r>
            <a:r>
              <a:rPr lang="az-Latn-AZ" sz="1600" dirty="0" err="1"/>
              <a:t>almaktadır</a:t>
            </a:r>
            <a:r>
              <a:rPr lang="az-Latn-AZ" sz="1600" dirty="0"/>
              <a:t>.</a:t>
            </a:r>
          </a:p>
        </p:txBody>
      </p:sp>
      <p:pic>
        <p:nvPicPr>
          <p:cNvPr id="4" name="Kontent Doldurucusu 3" descr="Şəkil ehtiva edir mətn, ekran görüntüsü, proqram təminatı, əməliyyat sistemi&#10;&#10;AI-ın yaratdığı məzmun yanlış ola bilər.">
            <a:extLst>
              <a:ext uri="{FF2B5EF4-FFF2-40B4-BE49-F238E27FC236}">
                <a16:creationId xmlns:a16="http://schemas.microsoft.com/office/drawing/2014/main" id="{E925E61A-9C5C-059A-9876-B1D4ADCA2CF4}"/>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2834164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CFC6787D-8557-F1DC-1B38-AEEF06AE9074}"/>
              </a:ext>
            </a:extLst>
          </p:cNvPr>
          <p:cNvSpPr>
            <a:spLocks noGrp="1"/>
          </p:cNvSpPr>
          <p:nvPr>
            <p:ph type="title"/>
          </p:nvPr>
        </p:nvSpPr>
        <p:spPr/>
        <p:txBody>
          <a:bodyPr>
            <a:normAutofit/>
          </a:bodyPr>
          <a:lstStyle/>
          <a:p>
            <a:r>
              <a:rPr lang="az-Latn-AZ" sz="3200" dirty="0" err="1"/>
              <a:t>Şehrim</a:t>
            </a:r>
            <a:r>
              <a:rPr lang="az-Latn-AZ" sz="3200" dirty="0"/>
              <a:t>(</a:t>
            </a:r>
            <a:r>
              <a:rPr lang="az-Latn-AZ" sz="3200" dirty="0" err="1"/>
              <a:t>memleketim</a:t>
            </a:r>
            <a:r>
              <a:rPr lang="az-Latn-AZ" sz="3200" dirty="0"/>
              <a:t>) </a:t>
            </a:r>
            <a:r>
              <a:rPr lang="az-Latn-AZ" sz="3200" dirty="0" err="1"/>
              <a:t>Sayfası</a:t>
            </a:r>
            <a:br>
              <a:rPr lang="az-Latn-AZ" sz="3200" dirty="0"/>
            </a:br>
            <a:r>
              <a:rPr lang="az-Latn-AZ" sz="1600" dirty="0"/>
              <a:t>Bu </a:t>
            </a:r>
            <a:r>
              <a:rPr lang="az-Latn-AZ" sz="1600" dirty="0" err="1"/>
              <a:t>sayfada</a:t>
            </a:r>
            <a:r>
              <a:rPr lang="az-Latn-AZ" sz="1600" dirty="0"/>
              <a:t> </a:t>
            </a:r>
            <a:r>
              <a:rPr lang="az-Latn-AZ" sz="1600" dirty="0" err="1"/>
              <a:t>Azerbaycan</a:t>
            </a:r>
            <a:r>
              <a:rPr lang="az-Latn-AZ" sz="1600" dirty="0"/>
              <a:t> </a:t>
            </a:r>
            <a:r>
              <a:rPr lang="az-Latn-AZ" sz="1600" dirty="0" err="1"/>
              <a:t>ve</a:t>
            </a:r>
            <a:r>
              <a:rPr lang="az-Latn-AZ" sz="1600" dirty="0"/>
              <a:t> 15 </a:t>
            </a:r>
            <a:r>
              <a:rPr lang="az-Latn-AZ" sz="1600" dirty="0" err="1"/>
              <a:t>ilçesi</a:t>
            </a:r>
            <a:r>
              <a:rPr lang="az-Latn-AZ" sz="1600" dirty="0"/>
              <a:t> </a:t>
            </a:r>
            <a:r>
              <a:rPr lang="az-Latn-AZ" sz="1600" dirty="0" err="1"/>
              <a:t>hakkında</a:t>
            </a:r>
            <a:r>
              <a:rPr lang="az-Latn-AZ" sz="1600" dirty="0"/>
              <a:t> </a:t>
            </a:r>
            <a:r>
              <a:rPr lang="az-Latn-AZ" sz="1600" dirty="0" err="1"/>
              <a:t>kısa</a:t>
            </a:r>
            <a:r>
              <a:rPr lang="az-Latn-AZ" sz="1600" dirty="0"/>
              <a:t>  </a:t>
            </a:r>
            <a:r>
              <a:rPr lang="az-Latn-AZ" sz="1600" dirty="0" err="1"/>
              <a:t>bilgiler</a:t>
            </a:r>
            <a:r>
              <a:rPr lang="az-Latn-AZ" sz="1600" dirty="0"/>
              <a:t> yer </a:t>
            </a:r>
            <a:r>
              <a:rPr lang="az-Latn-AZ" sz="1600" dirty="0" err="1"/>
              <a:t>almaktadır.Bundan</a:t>
            </a:r>
            <a:r>
              <a:rPr lang="az-Latn-AZ" sz="1600" dirty="0"/>
              <a:t> </a:t>
            </a:r>
            <a:r>
              <a:rPr lang="az-Latn-AZ" sz="1600" dirty="0" err="1"/>
              <a:t>ilave</a:t>
            </a:r>
            <a:r>
              <a:rPr lang="az-Latn-AZ" sz="1600" dirty="0"/>
              <a:t> </a:t>
            </a:r>
            <a:r>
              <a:rPr lang="az-Latn-AZ" sz="1600" dirty="0" err="1"/>
              <a:t>sliderdaki</a:t>
            </a:r>
            <a:r>
              <a:rPr lang="az-Latn-AZ" sz="1600" dirty="0"/>
              <a:t> </a:t>
            </a:r>
            <a:r>
              <a:rPr lang="az-Latn-AZ" sz="1600" dirty="0" err="1"/>
              <a:t>fotoğraflara</a:t>
            </a:r>
            <a:r>
              <a:rPr lang="az-Latn-AZ" sz="1600" dirty="0"/>
              <a:t> </a:t>
            </a:r>
            <a:r>
              <a:rPr lang="az-Latn-AZ" sz="1600" dirty="0" err="1"/>
              <a:t>tıklandığında</a:t>
            </a:r>
            <a:r>
              <a:rPr lang="az-Latn-AZ" sz="1600" dirty="0"/>
              <a:t> o fotoya </a:t>
            </a:r>
            <a:r>
              <a:rPr lang="az-Latn-AZ" sz="1600" dirty="0" err="1"/>
              <a:t>ait</a:t>
            </a:r>
            <a:r>
              <a:rPr lang="az-Latn-AZ" sz="1600" dirty="0"/>
              <a:t> </a:t>
            </a:r>
            <a:r>
              <a:rPr lang="az-Latn-AZ" sz="1600" dirty="0" err="1"/>
              <a:t>ilçe</a:t>
            </a:r>
            <a:r>
              <a:rPr lang="az-Latn-AZ" sz="1600" dirty="0"/>
              <a:t> </a:t>
            </a:r>
            <a:r>
              <a:rPr lang="az-Latn-AZ" sz="1600" dirty="0" err="1"/>
              <a:t>hakkında</a:t>
            </a:r>
            <a:r>
              <a:rPr lang="az-Latn-AZ" sz="1600" dirty="0"/>
              <a:t> </a:t>
            </a:r>
            <a:r>
              <a:rPr lang="az-Latn-AZ" sz="1600" dirty="0" err="1"/>
              <a:t>kısa</a:t>
            </a:r>
            <a:r>
              <a:rPr lang="az-Latn-AZ" sz="1600" dirty="0"/>
              <a:t> </a:t>
            </a:r>
            <a:r>
              <a:rPr lang="az-Latn-AZ" sz="1600" dirty="0" err="1"/>
              <a:t>bilgilere</a:t>
            </a:r>
            <a:r>
              <a:rPr lang="az-Latn-AZ" sz="1600" dirty="0"/>
              <a:t> ulaşa bilirsiniz.</a:t>
            </a:r>
          </a:p>
        </p:txBody>
      </p:sp>
      <p:pic>
        <p:nvPicPr>
          <p:cNvPr id="4" name="Kontent Doldurucusu 3" descr="Şəkil ehtiva edir mətn, səma, bulud, göydələn&#10;&#10;AI-ın yaratdığı məzmun yanlış ola bilər.">
            <a:extLst>
              <a:ext uri="{FF2B5EF4-FFF2-40B4-BE49-F238E27FC236}">
                <a16:creationId xmlns:a16="http://schemas.microsoft.com/office/drawing/2014/main" id="{19234D59-A0D7-5CB7-998E-5EFD63679AC4}"/>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4148432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1D653AE2-2A83-2690-75B0-7D8DF8956803}"/>
              </a:ext>
            </a:extLst>
          </p:cNvPr>
          <p:cNvSpPr>
            <a:spLocks noGrp="1"/>
          </p:cNvSpPr>
          <p:nvPr>
            <p:ph type="title"/>
          </p:nvPr>
        </p:nvSpPr>
        <p:spPr/>
        <p:txBody>
          <a:bodyPr>
            <a:normAutofit/>
          </a:bodyPr>
          <a:lstStyle/>
          <a:p>
            <a:r>
              <a:rPr lang="az-Latn-AZ" sz="3200" dirty="0"/>
              <a:t>Mirasımız </a:t>
            </a:r>
            <a:r>
              <a:rPr lang="az-Latn-AZ" sz="3200" dirty="0" err="1"/>
              <a:t>Sayfası</a:t>
            </a:r>
            <a:br>
              <a:rPr lang="az-Latn-AZ" sz="3200" dirty="0"/>
            </a:br>
            <a:r>
              <a:rPr lang="az-Latn-AZ" sz="1600" dirty="0"/>
              <a:t>Bu </a:t>
            </a:r>
            <a:r>
              <a:rPr lang="az-Latn-AZ" sz="1600" dirty="0" err="1"/>
              <a:t>sayfada</a:t>
            </a:r>
            <a:r>
              <a:rPr lang="az-Latn-AZ" sz="1600" dirty="0"/>
              <a:t> </a:t>
            </a:r>
            <a:r>
              <a:rPr lang="az-Latn-AZ" sz="1600" dirty="0" err="1"/>
              <a:t>Azerbaycanın</a:t>
            </a:r>
            <a:r>
              <a:rPr lang="az-Latn-AZ" sz="1600" dirty="0"/>
              <a:t> </a:t>
            </a:r>
            <a:r>
              <a:rPr lang="az-Latn-AZ" sz="1600" dirty="0" err="1"/>
              <a:t>ağırlıklı</a:t>
            </a:r>
            <a:r>
              <a:rPr lang="az-Latn-AZ" sz="1600" dirty="0"/>
              <a:t> </a:t>
            </a:r>
            <a:r>
              <a:rPr lang="az-Latn-AZ" sz="1600" dirty="0" err="1"/>
              <a:t>olarak</a:t>
            </a:r>
            <a:r>
              <a:rPr lang="az-Latn-AZ" sz="1600" dirty="0"/>
              <a:t> </a:t>
            </a:r>
            <a:r>
              <a:rPr lang="az-Latn-AZ" sz="1600" dirty="0" err="1"/>
              <a:t>Başkent</a:t>
            </a:r>
            <a:r>
              <a:rPr lang="az-Latn-AZ" sz="1600" dirty="0"/>
              <a:t> </a:t>
            </a:r>
            <a:r>
              <a:rPr lang="az-Latn-AZ" sz="1600" dirty="0" err="1"/>
              <a:t>Bakünün</a:t>
            </a:r>
            <a:r>
              <a:rPr lang="az-Latn-AZ" sz="1600" dirty="0"/>
              <a:t> </a:t>
            </a:r>
            <a:r>
              <a:rPr lang="az-Latn-AZ" sz="1600" dirty="0" err="1"/>
              <a:t>tarihi</a:t>
            </a:r>
            <a:r>
              <a:rPr lang="az-Latn-AZ" sz="1600" dirty="0"/>
              <a:t> </a:t>
            </a:r>
            <a:r>
              <a:rPr lang="az-Latn-AZ" sz="1600" dirty="0" err="1"/>
              <a:t>ve</a:t>
            </a:r>
            <a:r>
              <a:rPr lang="az-Latn-AZ" sz="1600" dirty="0"/>
              <a:t> </a:t>
            </a:r>
            <a:r>
              <a:rPr lang="az-Latn-AZ" sz="1600" dirty="0" err="1"/>
              <a:t>değerli</a:t>
            </a:r>
            <a:r>
              <a:rPr lang="az-Latn-AZ" sz="1600" dirty="0"/>
              <a:t> mirasları </a:t>
            </a:r>
            <a:r>
              <a:rPr lang="az-Latn-AZ" sz="1600" dirty="0" err="1"/>
              <a:t>gösterilmektedir</a:t>
            </a:r>
            <a:r>
              <a:rPr lang="az-Latn-AZ" sz="1600" dirty="0"/>
              <a:t>.</a:t>
            </a:r>
          </a:p>
        </p:txBody>
      </p:sp>
      <p:pic>
        <p:nvPicPr>
          <p:cNvPr id="4" name="Kontent Doldurucusu 3" descr="Şəkil ehtiva edir mətn, ekran görüntüsü, ağac, ev&#10;&#10;AI-ın yaratdığı məzmun yanlış ola bilər.">
            <a:extLst>
              <a:ext uri="{FF2B5EF4-FFF2-40B4-BE49-F238E27FC236}">
                <a16:creationId xmlns:a16="http://schemas.microsoft.com/office/drawing/2014/main" id="{4626E9BF-E61A-BE5F-A2D5-E8622FA280AC}"/>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3159197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EEB23BC9-9A13-8001-E7BB-E889E04626E8}"/>
              </a:ext>
            </a:extLst>
          </p:cNvPr>
          <p:cNvSpPr>
            <a:spLocks noGrp="1"/>
          </p:cNvSpPr>
          <p:nvPr>
            <p:ph type="title"/>
          </p:nvPr>
        </p:nvSpPr>
        <p:spPr/>
        <p:txBody>
          <a:bodyPr>
            <a:normAutofit/>
          </a:bodyPr>
          <a:lstStyle/>
          <a:p>
            <a:r>
              <a:rPr lang="az-Latn-AZ" sz="3200" dirty="0" err="1"/>
              <a:t>İlgi</a:t>
            </a:r>
            <a:r>
              <a:rPr lang="az-Latn-AZ" sz="3200" dirty="0"/>
              <a:t> Alanlarım </a:t>
            </a:r>
            <a:r>
              <a:rPr lang="az-Latn-AZ" sz="3200" dirty="0" err="1"/>
              <a:t>Sayfası</a:t>
            </a:r>
            <a:br>
              <a:rPr lang="az-Latn-AZ" sz="3200" dirty="0"/>
            </a:br>
            <a:r>
              <a:rPr lang="az-Latn-AZ" sz="1600" dirty="0"/>
              <a:t>Bu </a:t>
            </a:r>
            <a:r>
              <a:rPr lang="az-Latn-AZ" sz="1600" dirty="0" err="1"/>
              <a:t>sayfada</a:t>
            </a:r>
            <a:r>
              <a:rPr lang="az-Latn-AZ" sz="1600" dirty="0"/>
              <a:t> </a:t>
            </a:r>
            <a:r>
              <a:rPr lang="az-Latn-AZ" sz="1600" dirty="0" err="1"/>
              <a:t>bizden</a:t>
            </a:r>
            <a:r>
              <a:rPr lang="az-Latn-AZ" sz="1600" dirty="0"/>
              <a:t> API </a:t>
            </a:r>
            <a:r>
              <a:rPr lang="az-Latn-AZ" sz="1600" dirty="0" err="1"/>
              <a:t>kullanımı</a:t>
            </a:r>
            <a:r>
              <a:rPr lang="az-Latn-AZ" sz="1600" dirty="0"/>
              <a:t> </a:t>
            </a:r>
            <a:r>
              <a:rPr lang="az-Latn-AZ" sz="1600" dirty="0" err="1"/>
              <a:t>istenmişdi</a:t>
            </a:r>
            <a:r>
              <a:rPr lang="az-Latn-AZ" sz="1600" dirty="0"/>
              <a:t> </a:t>
            </a:r>
            <a:r>
              <a:rPr lang="az-Latn-AZ" sz="1600" dirty="0" err="1"/>
              <a:t>ve</a:t>
            </a:r>
            <a:r>
              <a:rPr lang="az-Latn-AZ" sz="1600" dirty="0"/>
              <a:t> </a:t>
            </a:r>
            <a:r>
              <a:rPr lang="az-Latn-AZ" sz="1600" dirty="0" err="1"/>
              <a:t>bende</a:t>
            </a:r>
            <a:r>
              <a:rPr lang="az-Latn-AZ" sz="1600" dirty="0"/>
              <a:t> </a:t>
            </a:r>
            <a:r>
              <a:rPr lang="az-Latn-AZ" sz="1600" dirty="0" err="1"/>
              <a:t>filmler</a:t>
            </a:r>
            <a:r>
              <a:rPr lang="az-Latn-AZ" sz="1600" dirty="0"/>
              <a:t> </a:t>
            </a:r>
            <a:r>
              <a:rPr lang="az-Latn-AZ" sz="1600" dirty="0" err="1"/>
              <a:t>kategorisinden</a:t>
            </a:r>
            <a:r>
              <a:rPr lang="az-Latn-AZ" sz="1600" dirty="0"/>
              <a:t> BATMAN </a:t>
            </a:r>
            <a:r>
              <a:rPr lang="az-Latn-AZ" sz="1600" dirty="0" err="1"/>
              <a:t>filmlerini</a:t>
            </a:r>
            <a:r>
              <a:rPr lang="az-Latn-AZ" sz="1600" dirty="0"/>
              <a:t> seçdim.</a:t>
            </a:r>
          </a:p>
        </p:txBody>
      </p:sp>
      <p:pic>
        <p:nvPicPr>
          <p:cNvPr id="4" name="Kontent Doldurucusu 3" descr="Şəkil ehtiva edir mətn, ekran görüntüsü, Qrafik dizayn, Multimedia proqram təminatı&#10;&#10;AI-ın yaratdığı məzmun yanlış ola bilər.">
            <a:extLst>
              <a:ext uri="{FF2B5EF4-FFF2-40B4-BE49-F238E27FC236}">
                <a16:creationId xmlns:a16="http://schemas.microsoft.com/office/drawing/2014/main" id="{D7C263A2-1705-E57A-77A5-06EF26D8385F}"/>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1272513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q 1">
            <a:extLst>
              <a:ext uri="{FF2B5EF4-FFF2-40B4-BE49-F238E27FC236}">
                <a16:creationId xmlns:a16="http://schemas.microsoft.com/office/drawing/2014/main" id="{6B3A82AC-7E3F-5560-0E5F-CA066ADD682A}"/>
              </a:ext>
            </a:extLst>
          </p:cNvPr>
          <p:cNvSpPr>
            <a:spLocks noGrp="1"/>
          </p:cNvSpPr>
          <p:nvPr>
            <p:ph type="title"/>
          </p:nvPr>
        </p:nvSpPr>
        <p:spPr/>
        <p:txBody>
          <a:bodyPr>
            <a:normAutofit fontScale="90000"/>
          </a:bodyPr>
          <a:lstStyle/>
          <a:p>
            <a:r>
              <a:rPr lang="az-Latn-AZ" sz="3200" dirty="0" err="1"/>
              <a:t>İletişim</a:t>
            </a:r>
            <a:r>
              <a:rPr lang="az-Latn-AZ" sz="3200" dirty="0"/>
              <a:t> </a:t>
            </a:r>
            <a:r>
              <a:rPr lang="az-Latn-AZ" sz="3200" dirty="0" err="1"/>
              <a:t>Sayfası</a:t>
            </a:r>
            <a:br>
              <a:rPr lang="en-US" dirty="0"/>
            </a:br>
            <a:r>
              <a:rPr lang="az-Latn-AZ" sz="1600" dirty="0"/>
              <a:t>Bu </a:t>
            </a:r>
            <a:r>
              <a:rPr lang="az-Latn-AZ" sz="1600" dirty="0" err="1"/>
              <a:t>sayfada</a:t>
            </a:r>
            <a:r>
              <a:rPr lang="az-Latn-AZ" sz="1600" dirty="0"/>
              <a:t> </a:t>
            </a:r>
            <a:r>
              <a:rPr lang="az-Latn-AZ" sz="1600" dirty="0" err="1"/>
              <a:t>proje</a:t>
            </a:r>
            <a:r>
              <a:rPr lang="az-Latn-AZ" sz="1600" dirty="0"/>
              <a:t> </a:t>
            </a:r>
            <a:r>
              <a:rPr lang="az-Latn-AZ" sz="1600" dirty="0" err="1"/>
              <a:t>talepi</a:t>
            </a:r>
            <a:r>
              <a:rPr lang="az-Latn-AZ" sz="1600" dirty="0"/>
              <a:t> </a:t>
            </a:r>
            <a:r>
              <a:rPr lang="az-Latn-AZ" sz="1600" dirty="0" err="1"/>
              <a:t>üzerine</a:t>
            </a:r>
            <a:r>
              <a:rPr lang="az-Latn-AZ" sz="1600" dirty="0"/>
              <a:t> </a:t>
            </a:r>
            <a:r>
              <a:rPr lang="az-Latn-AZ" sz="1600" dirty="0" err="1"/>
              <a:t>vue</a:t>
            </a:r>
            <a:r>
              <a:rPr lang="az-Latn-AZ" sz="1600" dirty="0"/>
              <a:t> </a:t>
            </a:r>
            <a:r>
              <a:rPr lang="az-Latn-AZ" sz="1600" dirty="0" err="1"/>
              <a:t>ve</a:t>
            </a:r>
            <a:r>
              <a:rPr lang="az-Latn-AZ" sz="1600" dirty="0"/>
              <a:t> </a:t>
            </a:r>
            <a:r>
              <a:rPr lang="az-Latn-AZ" sz="1600" dirty="0" err="1"/>
              <a:t>js</a:t>
            </a:r>
            <a:r>
              <a:rPr lang="az-Latn-AZ" sz="1600" dirty="0"/>
              <a:t> </a:t>
            </a:r>
            <a:r>
              <a:rPr lang="az-Latn-AZ" sz="1600" dirty="0" err="1"/>
              <a:t>ile</a:t>
            </a:r>
            <a:r>
              <a:rPr lang="az-Latn-AZ" sz="1600" dirty="0"/>
              <a:t> kontrol et, </a:t>
            </a:r>
            <a:r>
              <a:rPr lang="az-Latn-AZ" sz="1600" dirty="0" err="1"/>
              <a:t>gönder</a:t>
            </a:r>
            <a:r>
              <a:rPr lang="az-Latn-AZ" sz="1600" dirty="0"/>
              <a:t> </a:t>
            </a:r>
            <a:r>
              <a:rPr lang="az-Latn-AZ" sz="1600" dirty="0" err="1"/>
              <a:t>ve</a:t>
            </a:r>
            <a:r>
              <a:rPr lang="az-Latn-AZ" sz="1600" dirty="0"/>
              <a:t> </a:t>
            </a:r>
            <a:r>
              <a:rPr lang="az-Latn-AZ" sz="1600" dirty="0" err="1"/>
              <a:t>temizle</a:t>
            </a:r>
            <a:r>
              <a:rPr lang="az-Latn-AZ" sz="1600" dirty="0"/>
              <a:t> </a:t>
            </a:r>
            <a:r>
              <a:rPr lang="az-Latn-AZ" sz="1600" dirty="0" err="1"/>
              <a:t>butonları</a:t>
            </a:r>
            <a:r>
              <a:rPr lang="az-Latn-AZ" sz="1600" dirty="0"/>
              <a:t> yer </a:t>
            </a:r>
            <a:r>
              <a:rPr lang="az-Latn-AZ" sz="1600" dirty="0" err="1"/>
              <a:t>almaktadır.Ayrıca</a:t>
            </a:r>
            <a:r>
              <a:rPr lang="az-Latn-AZ" sz="1600" dirty="0"/>
              <a:t> Ana </a:t>
            </a:r>
            <a:r>
              <a:rPr lang="az-Latn-AZ" sz="1600" dirty="0" err="1"/>
              <a:t>Sayfadan</a:t>
            </a:r>
            <a:r>
              <a:rPr lang="az-Latn-AZ" sz="1600" dirty="0"/>
              <a:t> </a:t>
            </a:r>
            <a:r>
              <a:rPr lang="az-Latn-AZ" sz="1600" dirty="0" err="1"/>
              <a:t>kayıt</a:t>
            </a:r>
            <a:r>
              <a:rPr lang="az-Latn-AZ" sz="1600" dirty="0"/>
              <a:t> </a:t>
            </a:r>
            <a:r>
              <a:rPr lang="az-Latn-AZ" sz="1600" dirty="0" err="1"/>
              <a:t>olup</a:t>
            </a:r>
            <a:r>
              <a:rPr lang="az-Latn-AZ" sz="1600" dirty="0"/>
              <a:t> giriş </a:t>
            </a:r>
            <a:r>
              <a:rPr lang="az-Latn-AZ" sz="1600" dirty="0" err="1"/>
              <a:t>yapdıktan</a:t>
            </a:r>
            <a:r>
              <a:rPr lang="az-Latn-AZ" sz="1600" dirty="0"/>
              <a:t> sonra son </a:t>
            </a:r>
            <a:r>
              <a:rPr lang="az-Latn-AZ" sz="1600" dirty="0" err="1"/>
              <a:t>gönderilen</a:t>
            </a:r>
            <a:r>
              <a:rPr lang="az-Latn-AZ" sz="1600" dirty="0"/>
              <a:t> mesajlar </a:t>
            </a:r>
            <a:r>
              <a:rPr lang="az-Latn-AZ" sz="1600" dirty="0" err="1"/>
              <a:t>kısmı</a:t>
            </a:r>
            <a:r>
              <a:rPr lang="az-Latn-AZ" sz="1600" dirty="0"/>
              <a:t> yer </a:t>
            </a:r>
            <a:r>
              <a:rPr lang="az-Latn-AZ" sz="1600" dirty="0" err="1"/>
              <a:t>almaktadır</a:t>
            </a:r>
            <a:r>
              <a:rPr lang="az-Latn-AZ" sz="1600" dirty="0"/>
              <a:t>. </a:t>
            </a:r>
            <a:r>
              <a:rPr lang="az-Latn-AZ" sz="1600" dirty="0" err="1"/>
              <a:t>Textbox</a:t>
            </a:r>
            <a:r>
              <a:rPr lang="az-Latn-AZ" sz="1600" dirty="0"/>
              <a:t> </a:t>
            </a:r>
            <a:r>
              <a:rPr lang="az-Latn-AZ" sz="1600" dirty="0" err="1"/>
              <a:t>kısımlarındaki</a:t>
            </a:r>
            <a:r>
              <a:rPr lang="az-Latn-AZ" sz="1600" dirty="0"/>
              <a:t> </a:t>
            </a:r>
            <a:r>
              <a:rPr lang="az-Latn-AZ" sz="1600" dirty="0" err="1"/>
              <a:t>bilgilerde</a:t>
            </a:r>
            <a:r>
              <a:rPr lang="az-Latn-AZ" sz="1600" dirty="0"/>
              <a:t> </a:t>
            </a:r>
            <a:r>
              <a:rPr lang="az-Latn-AZ" sz="1600" dirty="0" err="1"/>
              <a:t>formspree</a:t>
            </a:r>
            <a:r>
              <a:rPr lang="az-Latn-AZ" sz="1600" dirty="0"/>
              <a:t> </a:t>
            </a:r>
            <a:r>
              <a:rPr lang="az-Latn-AZ" sz="1600" dirty="0" err="1"/>
              <a:t>üzerinden</a:t>
            </a:r>
            <a:r>
              <a:rPr lang="az-Latn-AZ" sz="1600" dirty="0"/>
              <a:t> </a:t>
            </a:r>
            <a:r>
              <a:rPr lang="az-Latn-AZ" sz="1600" dirty="0" err="1"/>
              <a:t>benim</a:t>
            </a:r>
            <a:r>
              <a:rPr lang="az-Latn-AZ" sz="1600" dirty="0"/>
              <a:t> </a:t>
            </a:r>
            <a:r>
              <a:rPr lang="az-Latn-AZ" sz="1600" dirty="0" err="1"/>
              <a:t>şahsi</a:t>
            </a:r>
            <a:r>
              <a:rPr lang="az-Latn-AZ" sz="1600" dirty="0"/>
              <a:t> mail-</a:t>
            </a:r>
            <a:r>
              <a:rPr lang="az-Latn-AZ" sz="1600" dirty="0" err="1"/>
              <a:t>me</a:t>
            </a:r>
            <a:r>
              <a:rPr lang="az-Latn-AZ" sz="1600" dirty="0"/>
              <a:t> </a:t>
            </a:r>
            <a:r>
              <a:rPr lang="az-Latn-AZ" sz="1600" dirty="0" err="1"/>
              <a:t>gelmektedir</a:t>
            </a:r>
            <a:r>
              <a:rPr lang="az-Latn-AZ" sz="1600" dirty="0"/>
              <a:t>.</a:t>
            </a:r>
            <a:br>
              <a:rPr lang="az-Latn-AZ" sz="1600" dirty="0"/>
            </a:br>
            <a:r>
              <a:rPr lang="az-Latn-AZ" sz="1600" dirty="0" err="1"/>
              <a:t>Sayfanın</a:t>
            </a:r>
            <a:r>
              <a:rPr lang="az-Latn-AZ" sz="1600" dirty="0"/>
              <a:t> aşağı </a:t>
            </a:r>
            <a:r>
              <a:rPr lang="az-Latn-AZ" sz="1600" dirty="0" err="1"/>
              <a:t>kısmında</a:t>
            </a:r>
            <a:r>
              <a:rPr lang="az-Latn-AZ" sz="1600" dirty="0"/>
              <a:t> </a:t>
            </a:r>
            <a:r>
              <a:rPr lang="az-Latn-AZ" sz="1600" dirty="0" err="1"/>
              <a:t>ise</a:t>
            </a:r>
            <a:r>
              <a:rPr lang="az-Latn-AZ" sz="1600" dirty="0"/>
              <a:t> </a:t>
            </a:r>
            <a:r>
              <a:rPr lang="az-Latn-AZ" sz="1600" dirty="0" err="1"/>
              <a:t>telefon,e</a:t>
            </a:r>
            <a:r>
              <a:rPr lang="az-Latn-AZ" sz="1600" dirty="0"/>
              <a:t>-posta </a:t>
            </a:r>
            <a:r>
              <a:rPr lang="az-Latn-AZ" sz="1600" dirty="0" err="1"/>
              <a:t>ve</a:t>
            </a:r>
            <a:r>
              <a:rPr lang="az-Latn-AZ" sz="1600" dirty="0"/>
              <a:t> adres-</a:t>
            </a:r>
            <a:r>
              <a:rPr lang="az-Latn-AZ" sz="1600" dirty="0" err="1"/>
              <a:t>im</a:t>
            </a:r>
            <a:r>
              <a:rPr lang="az-Latn-AZ" sz="1600" dirty="0"/>
              <a:t> </a:t>
            </a:r>
            <a:r>
              <a:rPr lang="az-Latn-AZ" sz="1600" dirty="0" err="1"/>
              <a:t>hakkında</a:t>
            </a:r>
            <a:r>
              <a:rPr lang="az-Latn-AZ" sz="1600" dirty="0"/>
              <a:t> </a:t>
            </a:r>
            <a:r>
              <a:rPr lang="az-Latn-AZ" sz="1600" dirty="0" err="1"/>
              <a:t>bilgileri</a:t>
            </a:r>
            <a:r>
              <a:rPr lang="az-Latn-AZ" sz="1600" dirty="0"/>
              <a:t> </a:t>
            </a:r>
            <a:r>
              <a:rPr lang="az-Latn-AZ" sz="1600" dirty="0" err="1"/>
              <a:t>göre</a:t>
            </a:r>
            <a:r>
              <a:rPr lang="az-Latn-AZ" sz="1600" dirty="0"/>
              <a:t> bilirsiniz.</a:t>
            </a:r>
          </a:p>
        </p:txBody>
      </p:sp>
      <p:pic>
        <p:nvPicPr>
          <p:cNvPr id="4" name="Kontent Doldurucusu 3" descr="Şəkil ehtiva edir mətn, ekran görüntüsü, proqram təminatı, Kompüter ikonu&#10;&#10;AI-ın yaratdığı məzmun yanlış ola bilər.">
            <a:extLst>
              <a:ext uri="{FF2B5EF4-FFF2-40B4-BE49-F238E27FC236}">
                <a16:creationId xmlns:a16="http://schemas.microsoft.com/office/drawing/2014/main" id="{1EF0B998-3616-BE25-E4C8-0737B0894AA2}"/>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1879792554"/>
      </p:ext>
    </p:extLst>
  </p:cSld>
  <p:clrMapOvr>
    <a:masterClrMapping/>
  </p:clrMapOvr>
</p:sld>
</file>

<file path=ppt/theme/theme1.xml><?xml version="1.0" encoding="utf-8"?>
<a:theme xmlns:a="http://schemas.openxmlformats.org/drawingml/2006/main" name="Office Mövzusu">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Geniş ekran</PresentationFormat>
  <Paragraphs>0</Paragraphs>
  <Slides>8</Slides>
  <Notes>0</Notes>
  <HiddenSlides>0</HiddenSlides>
  <MMClips>0</MMClips>
  <ScaleCrop>false</ScaleCrop>
  <HeadingPairs>
    <vt:vector size="4" baseType="variant">
      <vt:variant>
        <vt:lpstr>Mövzu</vt:lpstr>
      </vt:variant>
      <vt:variant>
        <vt:i4>1</vt:i4>
      </vt:variant>
      <vt:variant>
        <vt:lpstr>Slayd Başlıqları</vt:lpstr>
      </vt:variant>
      <vt:variant>
        <vt:i4>8</vt:i4>
      </vt:variant>
    </vt:vector>
  </HeadingPairs>
  <TitlesOfParts>
    <vt:vector size="9" baseType="lpstr">
      <vt:lpstr>Office Mövzusu</vt:lpstr>
      <vt:lpstr>Web Teknolojileri Haşim Gürdamar Bilgisayar-Bilişim Fakültesi Bilgisayar Mühendisliği bölümü Dersi veren hoca:Can Yüzkollar Ödevin konusu:  Kendimi ve memleketimi tanıtan kişisel bir web sitesi Ödevi hazırlayan: Elbay Mammadov (B241210565)      </vt:lpstr>
      <vt:lpstr>Projemin Ana Sayfası (index) Bu sayfada Hoşgeldiniz karşılaması, bu sitede görecekleriniz hakkında kısa bir bilgi ve en aşağı kısımda yorumlar kısmı var. Yapılan yorumlar firebase-mde realtime data basede gözüküyor ve silme işlemi ordan yapıla bilir. Giriş yap ve Kayıt ol işlemlerini sadece bu kısımdan gerçekleştire bilirsiniz.</vt:lpstr>
      <vt:lpstr>Hakkımda Sayfası Bu sayfada ben kimim ne okuyorum hobilerim favori sporlarım ve etkinliklerim neler  bazı iletişim bilgilerim ve  en aşağıda whatsapp ve instagram bilgilerime ulaşa bildiğiniz buton linkler yer almaktadır</vt:lpstr>
      <vt:lpstr>CV Sayfası Bu sayfada okuduğum üniversite ve okul hakkında bilgiler yer almaktıdır. Yeteneklerim ,ilgi alanlarım ve hakkımda sayfasında olduğu gibi sosyal medya hesaplarım ulaşa bileceğiniz butonlar yer almaktadır.</vt:lpstr>
      <vt:lpstr>Şehrim(memleketim) Sayfası Bu sayfada Azerbaycan ve 15 ilçesi hakkında kısa  bilgiler yer almaktadır.Bundan ilave sliderdaki fotoğraflara tıklandığında o fotoya ait ilçe hakkında kısa bilgilere ulaşa bilirsiniz.</vt:lpstr>
      <vt:lpstr>Mirasımız Sayfası Bu sayfada Azerbaycanın ağırlıklı olarak Başkent Bakünün tarihi ve değerli mirasları gösterilmektedir.</vt:lpstr>
      <vt:lpstr>İlgi Alanlarım Sayfası Bu sayfada bizden API kullanımı istenmişdi ve bende filmler kategorisinden BATMAN filmlerini seçdim.</vt:lpstr>
      <vt:lpstr>İletişim Sayfası Bu sayfada proje talepi üzerine vue ve js ile kontrol et, gönder ve temizle butonları yer almaktadır.Ayrıca Ana Sayfadan kayıt olup giriş yapdıktan sonra son gönderilen mesajlar kısmı yer almaktadır. Textbox kısımlarındaki bilgilerde formspree üzerinden benim şahsi mail-me gelmektedir. Sayfanın aşağı kısmında ise telefon,e-posta ve adres-im hakkında bilgileri göre bilirsiniz.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242</cp:revision>
  <dcterms:created xsi:type="dcterms:W3CDTF">2025-05-21T16:28:45Z</dcterms:created>
  <dcterms:modified xsi:type="dcterms:W3CDTF">2025-05-22T16:24:08Z</dcterms:modified>
</cp:coreProperties>
</file>

<file path=docProps/thumbnail.jpeg>
</file>